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9" r:id="rId6"/>
  </p:sldIdLst>
  <p:sldSz cx="7559675" cy="10691813"/>
  <p:notesSz cx="6858000" cy="9144000"/>
  <p:custDataLst>
    <p:tags r:id="rId9"/>
  </p:custDataLst>
  <p:defaultTextStyle>
    <a:defPPr>
      <a:defRPr lang="en-US"/>
    </a:defPPr>
    <a:lvl1pPr marL="0" algn="l" defTabSz="497739" rtl="0" eaLnBrk="1" latinLnBrk="0" hangingPunct="1">
      <a:defRPr sz="1960" kern="1200">
        <a:solidFill>
          <a:schemeClr val="tx1"/>
        </a:solidFill>
        <a:latin typeface="+mn-lt"/>
        <a:ea typeface="+mn-ea"/>
        <a:cs typeface="+mn-cs"/>
      </a:defRPr>
    </a:lvl1pPr>
    <a:lvl2pPr marL="497739" algn="l" defTabSz="497739" rtl="0" eaLnBrk="1" latinLnBrk="0" hangingPunct="1">
      <a:defRPr sz="1960" kern="1200">
        <a:solidFill>
          <a:schemeClr val="tx1"/>
        </a:solidFill>
        <a:latin typeface="+mn-lt"/>
        <a:ea typeface="+mn-ea"/>
        <a:cs typeface="+mn-cs"/>
      </a:defRPr>
    </a:lvl2pPr>
    <a:lvl3pPr marL="995478" algn="l" defTabSz="497739" rtl="0" eaLnBrk="1" latinLnBrk="0" hangingPunct="1">
      <a:defRPr sz="1960" kern="1200">
        <a:solidFill>
          <a:schemeClr val="tx1"/>
        </a:solidFill>
        <a:latin typeface="+mn-lt"/>
        <a:ea typeface="+mn-ea"/>
        <a:cs typeface="+mn-cs"/>
      </a:defRPr>
    </a:lvl3pPr>
    <a:lvl4pPr marL="1493217" algn="l" defTabSz="497739" rtl="0" eaLnBrk="1" latinLnBrk="0" hangingPunct="1">
      <a:defRPr sz="1960" kern="1200">
        <a:solidFill>
          <a:schemeClr val="tx1"/>
        </a:solidFill>
        <a:latin typeface="+mn-lt"/>
        <a:ea typeface="+mn-ea"/>
        <a:cs typeface="+mn-cs"/>
      </a:defRPr>
    </a:lvl4pPr>
    <a:lvl5pPr marL="1990957" algn="l" defTabSz="497739" rtl="0" eaLnBrk="1" latinLnBrk="0" hangingPunct="1">
      <a:defRPr sz="1960" kern="1200">
        <a:solidFill>
          <a:schemeClr val="tx1"/>
        </a:solidFill>
        <a:latin typeface="+mn-lt"/>
        <a:ea typeface="+mn-ea"/>
        <a:cs typeface="+mn-cs"/>
      </a:defRPr>
    </a:lvl5pPr>
    <a:lvl6pPr marL="2488695" algn="l" defTabSz="497739" rtl="0" eaLnBrk="1" latinLnBrk="0" hangingPunct="1">
      <a:defRPr sz="1960" kern="1200">
        <a:solidFill>
          <a:schemeClr val="tx1"/>
        </a:solidFill>
        <a:latin typeface="+mn-lt"/>
        <a:ea typeface="+mn-ea"/>
        <a:cs typeface="+mn-cs"/>
      </a:defRPr>
    </a:lvl6pPr>
    <a:lvl7pPr marL="2986435" algn="l" defTabSz="497739" rtl="0" eaLnBrk="1" latinLnBrk="0" hangingPunct="1">
      <a:defRPr sz="1960" kern="1200">
        <a:solidFill>
          <a:schemeClr val="tx1"/>
        </a:solidFill>
        <a:latin typeface="+mn-lt"/>
        <a:ea typeface="+mn-ea"/>
        <a:cs typeface="+mn-cs"/>
      </a:defRPr>
    </a:lvl7pPr>
    <a:lvl8pPr marL="3484174" algn="l" defTabSz="497739" rtl="0" eaLnBrk="1" latinLnBrk="0" hangingPunct="1">
      <a:defRPr sz="1960" kern="1200">
        <a:solidFill>
          <a:schemeClr val="tx1"/>
        </a:solidFill>
        <a:latin typeface="+mn-lt"/>
        <a:ea typeface="+mn-ea"/>
        <a:cs typeface="+mn-cs"/>
      </a:defRPr>
    </a:lvl8pPr>
    <a:lvl9pPr marL="3981914" algn="l" defTabSz="497739" rtl="0" eaLnBrk="1" latinLnBrk="0" hangingPunct="1">
      <a:defRPr sz="196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24" userDrawn="1">
          <p15:clr>
            <a:srgbClr val="A4A3A4"/>
          </p15:clr>
        </p15:guide>
        <p15:guide id="2" pos="444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BEEA"/>
    <a:srgbClr val="373737"/>
    <a:srgbClr val="3B3B3B"/>
    <a:srgbClr val="C7F5DE"/>
    <a:srgbClr val="C2F4DB"/>
    <a:srgbClr val="24CD79"/>
    <a:srgbClr val="DFF1E5"/>
    <a:srgbClr val="4EB26C"/>
    <a:srgbClr val="FFEAC5"/>
    <a:srgbClr val="FFE6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8047AD-24FD-49D2-BDE8-B80083349FAE}" v="1" dt="2021-12-16T02:41:02.75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50"/>
    <p:restoredTop sz="94674"/>
  </p:normalViewPr>
  <p:slideViewPr>
    <p:cSldViewPr snapToGrid="0" snapToObjects="1">
      <p:cViewPr varScale="1">
        <p:scale>
          <a:sx n="70" d="100"/>
          <a:sy n="70" d="100"/>
        </p:scale>
        <p:origin x="3108" y="72"/>
      </p:cViewPr>
      <p:guideLst>
        <p:guide orient="horz" pos="2824"/>
        <p:guide pos="4447"/>
      </p:guideLst>
    </p:cSldViewPr>
  </p:slideViewPr>
  <p:notesTextViewPr>
    <p:cViewPr>
      <p:scale>
        <a:sx n="100" d="100"/>
        <a:sy n="100" d="100"/>
      </p:scale>
      <p:origin x="0" y="0"/>
    </p:cViewPr>
  </p:notesTextViewPr>
  <p:notesViewPr>
    <p:cSldViewPr snapToGrid="0" snapToObjects="1">
      <p:cViewPr varScale="1">
        <p:scale>
          <a:sx n="85" d="100"/>
          <a:sy n="85" d="100"/>
        </p:scale>
        <p:origin x="3804"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tags" Target="tags/tag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imone Bartman" userId="11062975-a97f-4080-b10d-be27a62b345f" providerId="ADAL" clId="{A08047AD-24FD-49D2-BDE8-B80083349FAE}"/>
    <pc:docChg chg="custSel modSld">
      <pc:chgData name="Simone Bartman" userId="11062975-a97f-4080-b10d-be27a62b345f" providerId="ADAL" clId="{A08047AD-24FD-49D2-BDE8-B80083349FAE}" dt="2021-12-16T02:49:21.562" v="160" actId="20577"/>
      <pc:docMkLst>
        <pc:docMk/>
      </pc:docMkLst>
      <pc:sldChg chg="modSp mod">
        <pc:chgData name="Simone Bartman" userId="11062975-a97f-4080-b10d-be27a62b345f" providerId="ADAL" clId="{A08047AD-24FD-49D2-BDE8-B80083349FAE}" dt="2021-12-16T02:49:21.562" v="160" actId="20577"/>
        <pc:sldMkLst>
          <pc:docMk/>
          <pc:sldMk cId="3825817591" sldId="257"/>
        </pc:sldMkLst>
        <pc:graphicFrameChg chg="modGraphic">
          <ac:chgData name="Simone Bartman" userId="11062975-a97f-4080-b10d-be27a62b345f" providerId="ADAL" clId="{A08047AD-24FD-49D2-BDE8-B80083349FAE}" dt="2021-12-16T02:49:21.562" v="160" actId="20577"/>
          <ac:graphicFrameMkLst>
            <pc:docMk/>
            <pc:sldMk cId="3825817591" sldId="257"/>
            <ac:graphicFrameMk id="7" creationId="{075F4A6E-ACAB-4067-81A0-97E6FEDFDD8B}"/>
          </ac:graphicFrameMkLst>
        </pc:graphicFrameChg>
      </pc:sldChg>
      <pc:sldChg chg="modSp mod">
        <pc:chgData name="Simone Bartman" userId="11062975-a97f-4080-b10d-be27a62b345f" providerId="ADAL" clId="{A08047AD-24FD-49D2-BDE8-B80083349FAE}" dt="2021-12-16T02:42:03.610" v="122" actId="1076"/>
        <pc:sldMkLst>
          <pc:docMk/>
          <pc:sldMk cId="955278466" sldId="259"/>
        </pc:sldMkLst>
        <pc:graphicFrameChg chg="mod modGraphic">
          <ac:chgData name="Simone Bartman" userId="11062975-a97f-4080-b10d-be27a62b345f" providerId="ADAL" clId="{A08047AD-24FD-49D2-BDE8-B80083349FAE}" dt="2021-12-16T02:42:03.610" v="122" actId="1076"/>
          <ac:graphicFrameMkLst>
            <pc:docMk/>
            <pc:sldMk cId="955278466" sldId="259"/>
            <ac:graphicFrameMk id="2" creationId="{075F4A6E-ACAB-4067-81A0-97E6FEDFDD8B}"/>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1E10DD-1A8A-47F1-B905-641D8E216EE0}" type="datetimeFigureOut">
              <a:rPr lang="en-AU" smtClean="0"/>
              <a:t>13/12/2021</a:t>
            </a:fld>
            <a:endParaRPr lang="en-AU"/>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5A2048D-9665-4855-A9E0-CEC26BE7CC6C}" type="slidenum">
              <a:rPr lang="en-AU" smtClean="0"/>
              <a:t>‹#›</a:t>
            </a:fld>
            <a:endParaRPr lang="en-AU"/>
          </a:p>
        </p:txBody>
      </p:sp>
    </p:spTree>
    <p:extLst>
      <p:ext uri="{BB962C8B-B14F-4D97-AF65-F5344CB8AC3E}">
        <p14:creationId xmlns:p14="http://schemas.microsoft.com/office/powerpoint/2010/main" val="30205584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319576-566C-D94D-89B6-13D0BE6FCFBA}" type="datetimeFigureOut">
              <a:rPr lang="en-US" smtClean="0"/>
              <a:t>12/13/2021</a:t>
            </a:fld>
            <a:endParaRPr lang="en-US"/>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B92079-871F-CD4C-B645-3A7661E1DC08}" type="slidenum">
              <a:rPr lang="en-US" smtClean="0"/>
              <a:t>‹#›</a:t>
            </a:fld>
            <a:endParaRPr lang="en-US"/>
          </a:p>
        </p:txBody>
      </p:sp>
    </p:spTree>
    <p:extLst>
      <p:ext uri="{BB962C8B-B14F-4D97-AF65-F5344CB8AC3E}">
        <p14:creationId xmlns:p14="http://schemas.microsoft.com/office/powerpoint/2010/main" val="646880463"/>
      </p:ext>
    </p:extLst>
  </p:cSld>
  <p:clrMap bg1="lt1" tx1="dk1" bg2="lt2" tx2="dk2" accent1="accent1" accent2="accent2" accent3="accent3" accent4="accent4" accent5="accent5" accent6="accent6" hlink="hlink" folHlink="folHlink"/>
  <p:notesStyle>
    <a:lvl1pPr marL="0" algn="l" defTabSz="497739" rtl="0" eaLnBrk="1" latinLnBrk="0" hangingPunct="1">
      <a:defRPr sz="1306" kern="1200">
        <a:solidFill>
          <a:schemeClr val="tx1"/>
        </a:solidFill>
        <a:latin typeface="+mn-lt"/>
        <a:ea typeface="+mn-ea"/>
        <a:cs typeface="+mn-cs"/>
      </a:defRPr>
    </a:lvl1pPr>
    <a:lvl2pPr marL="497739" algn="l" defTabSz="497739" rtl="0" eaLnBrk="1" latinLnBrk="0" hangingPunct="1">
      <a:defRPr sz="1306" kern="1200">
        <a:solidFill>
          <a:schemeClr val="tx1"/>
        </a:solidFill>
        <a:latin typeface="+mn-lt"/>
        <a:ea typeface="+mn-ea"/>
        <a:cs typeface="+mn-cs"/>
      </a:defRPr>
    </a:lvl2pPr>
    <a:lvl3pPr marL="995478" algn="l" defTabSz="497739" rtl="0" eaLnBrk="1" latinLnBrk="0" hangingPunct="1">
      <a:defRPr sz="1306" kern="1200">
        <a:solidFill>
          <a:schemeClr val="tx1"/>
        </a:solidFill>
        <a:latin typeface="+mn-lt"/>
        <a:ea typeface="+mn-ea"/>
        <a:cs typeface="+mn-cs"/>
      </a:defRPr>
    </a:lvl3pPr>
    <a:lvl4pPr marL="1493217" algn="l" defTabSz="497739" rtl="0" eaLnBrk="1" latinLnBrk="0" hangingPunct="1">
      <a:defRPr sz="1306" kern="1200">
        <a:solidFill>
          <a:schemeClr val="tx1"/>
        </a:solidFill>
        <a:latin typeface="+mn-lt"/>
        <a:ea typeface="+mn-ea"/>
        <a:cs typeface="+mn-cs"/>
      </a:defRPr>
    </a:lvl4pPr>
    <a:lvl5pPr marL="1990957" algn="l" defTabSz="497739" rtl="0" eaLnBrk="1" latinLnBrk="0" hangingPunct="1">
      <a:defRPr sz="1306" kern="1200">
        <a:solidFill>
          <a:schemeClr val="tx1"/>
        </a:solidFill>
        <a:latin typeface="+mn-lt"/>
        <a:ea typeface="+mn-ea"/>
        <a:cs typeface="+mn-cs"/>
      </a:defRPr>
    </a:lvl5pPr>
    <a:lvl6pPr marL="2488695" algn="l" defTabSz="497739" rtl="0" eaLnBrk="1" latinLnBrk="0" hangingPunct="1">
      <a:defRPr sz="1306" kern="1200">
        <a:solidFill>
          <a:schemeClr val="tx1"/>
        </a:solidFill>
        <a:latin typeface="+mn-lt"/>
        <a:ea typeface="+mn-ea"/>
        <a:cs typeface="+mn-cs"/>
      </a:defRPr>
    </a:lvl6pPr>
    <a:lvl7pPr marL="2986435" algn="l" defTabSz="497739" rtl="0" eaLnBrk="1" latinLnBrk="0" hangingPunct="1">
      <a:defRPr sz="1306" kern="1200">
        <a:solidFill>
          <a:schemeClr val="tx1"/>
        </a:solidFill>
        <a:latin typeface="+mn-lt"/>
        <a:ea typeface="+mn-ea"/>
        <a:cs typeface="+mn-cs"/>
      </a:defRPr>
    </a:lvl7pPr>
    <a:lvl8pPr marL="3484174" algn="l" defTabSz="497739" rtl="0" eaLnBrk="1" latinLnBrk="0" hangingPunct="1">
      <a:defRPr sz="1306" kern="1200">
        <a:solidFill>
          <a:schemeClr val="tx1"/>
        </a:solidFill>
        <a:latin typeface="+mn-lt"/>
        <a:ea typeface="+mn-ea"/>
        <a:cs typeface="+mn-cs"/>
      </a:defRPr>
    </a:lvl8pPr>
    <a:lvl9pPr marL="3981914" algn="l" defTabSz="497739" rtl="0" eaLnBrk="1" latinLnBrk="0" hangingPunct="1">
      <a:defRPr sz="1306"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0" name="Rectangle 19"/>
          <p:cNvSpPr/>
          <p:nvPr userDrawn="1"/>
        </p:nvSpPr>
        <p:spPr>
          <a:xfrm>
            <a:off x="180000" y="9540000"/>
            <a:ext cx="7200000" cy="972000"/>
          </a:xfrm>
          <a:prstGeom prst="rect">
            <a:avLst/>
          </a:prstGeom>
          <a:solidFill>
            <a:srgbClr val="37373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943" dirty="0"/>
          </a:p>
        </p:txBody>
      </p:sp>
      <p:sp>
        <p:nvSpPr>
          <p:cNvPr id="37" name="Rectangle 36"/>
          <p:cNvSpPr/>
          <p:nvPr userDrawn="1"/>
        </p:nvSpPr>
        <p:spPr>
          <a:xfrm>
            <a:off x="468000" y="10355522"/>
            <a:ext cx="1534074" cy="99707"/>
          </a:xfrm>
          <a:prstGeom prst="rect">
            <a:avLst/>
          </a:prstGeom>
        </p:spPr>
        <p:txBody>
          <a:bodyPr wrap="none" lIns="0" tIns="0" rIns="0" bIns="0">
            <a:spAutoFit/>
          </a:bodyPr>
          <a:lstStyle/>
          <a:p>
            <a:r>
              <a:rPr lang="pt-BR" sz="648" dirty="0">
                <a:solidFill>
                  <a:schemeClr val="bg1">
                    <a:lumMod val="95000"/>
                  </a:schemeClr>
                </a:solidFill>
                <a:latin typeface="+mj-lt"/>
                <a:cs typeface="Arial"/>
              </a:rPr>
              <a:t>RTO 90003 | CRICOS 00591E | HEP PRV12049</a:t>
            </a:r>
            <a:endParaRPr lang="en-AU" sz="648" dirty="0">
              <a:solidFill>
                <a:schemeClr val="bg1">
                  <a:lumMod val="95000"/>
                </a:schemeClr>
              </a:solidFill>
              <a:latin typeface="+mj-lt"/>
              <a:cs typeface="Arial"/>
            </a:endParaRPr>
          </a:p>
        </p:txBody>
      </p:sp>
      <p:pic>
        <p:nvPicPr>
          <p:cNvPr id="4" name="Picture 3" descr="Logo&#10;&#10;Description automatically generated">
            <a:extLst>
              <a:ext uri="{FF2B5EF4-FFF2-40B4-BE49-F238E27FC236}">
                <a16:creationId xmlns:a16="http://schemas.microsoft.com/office/drawing/2014/main" id="{1DBBFE87-7301-4397-9ACD-FA34A9A323E7}"/>
              </a:ext>
            </a:extLst>
          </p:cNvPr>
          <p:cNvPicPr>
            <a:picLocks noChangeAspect="1"/>
          </p:cNvPicPr>
          <p:nvPr userDrawn="1"/>
        </p:nvPicPr>
        <p:blipFill>
          <a:blip r:embed="rId2"/>
          <a:stretch>
            <a:fillRect/>
          </a:stretch>
        </p:blipFill>
        <p:spPr>
          <a:xfrm>
            <a:off x="5460806" y="9826258"/>
            <a:ext cx="1629817" cy="388558"/>
          </a:xfrm>
          <a:prstGeom prst="rect">
            <a:avLst/>
          </a:prstGeom>
        </p:spPr>
      </p:pic>
      <p:pic>
        <p:nvPicPr>
          <p:cNvPr id="5" name="Picture 4">
            <a:extLst>
              <a:ext uri="{FF2B5EF4-FFF2-40B4-BE49-F238E27FC236}">
                <a16:creationId xmlns:a16="http://schemas.microsoft.com/office/drawing/2014/main" id="{16104B90-6292-4A40-8B6F-6F39436D865A}"/>
              </a:ext>
            </a:extLst>
          </p:cNvPr>
          <p:cNvPicPr>
            <a:picLocks noChangeAspect="1"/>
          </p:cNvPicPr>
          <p:nvPr userDrawn="1"/>
        </p:nvPicPr>
        <p:blipFill rotWithShape="1">
          <a:blip r:embed="rId3"/>
          <a:srcRect b="54091"/>
          <a:stretch/>
        </p:blipFill>
        <p:spPr>
          <a:xfrm>
            <a:off x="468000" y="9730916"/>
            <a:ext cx="2041024" cy="483899"/>
          </a:xfrm>
          <a:prstGeom prst="rect">
            <a:avLst/>
          </a:prstGeom>
        </p:spPr>
      </p:pic>
      <p:pic>
        <p:nvPicPr>
          <p:cNvPr id="15" name="Picture 14">
            <a:extLst>
              <a:ext uri="{FF2B5EF4-FFF2-40B4-BE49-F238E27FC236}">
                <a16:creationId xmlns:a16="http://schemas.microsoft.com/office/drawing/2014/main" id="{9F9AF38F-F56F-9046-A333-E35CF61F26D7}"/>
              </a:ext>
            </a:extLst>
          </p:cNvPr>
          <p:cNvPicPr>
            <a:picLocks noChangeAspect="1"/>
          </p:cNvPicPr>
          <p:nvPr userDrawn="1"/>
        </p:nvPicPr>
        <p:blipFill rotWithShape="1">
          <a:blip r:embed="rId4"/>
          <a:srcRect t="41126"/>
          <a:stretch/>
        </p:blipFill>
        <p:spPr>
          <a:xfrm>
            <a:off x="179673" y="179813"/>
            <a:ext cx="7199997" cy="2642718"/>
          </a:xfrm>
          <a:prstGeom prst="rect">
            <a:avLst/>
          </a:prstGeom>
        </p:spPr>
      </p:pic>
    </p:spTree>
    <p:extLst>
      <p:ext uri="{BB962C8B-B14F-4D97-AF65-F5344CB8AC3E}">
        <p14:creationId xmlns:p14="http://schemas.microsoft.com/office/powerpoint/2010/main" val="1202925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110573" y="618740"/>
            <a:ext cx="1275696" cy="13176670"/>
          </a:xfrm>
          <a:prstGeom prst="rect">
            <a:avLst/>
          </a:prstGeom>
        </p:spPr>
        <p:txBody>
          <a:bodyPr vert="eaVert"/>
          <a:lstStyle/>
          <a:p>
            <a:r>
              <a:rPr lang="en-AU"/>
              <a:t>Click to edit Master title style</a:t>
            </a:r>
            <a:endParaRPr lang="en-US"/>
          </a:p>
        </p:txBody>
      </p:sp>
      <p:sp>
        <p:nvSpPr>
          <p:cNvPr id="3" name="Vertical Text Placeholder 2"/>
          <p:cNvSpPr>
            <a:spLocks noGrp="1"/>
          </p:cNvSpPr>
          <p:nvPr>
            <p:ph type="body" orient="vert" idx="1"/>
          </p:nvPr>
        </p:nvSpPr>
        <p:spPr>
          <a:xfrm>
            <a:off x="283489" y="618740"/>
            <a:ext cx="3701091" cy="13176670"/>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5" name="Footer Placeholder 4"/>
          <p:cNvSpPr>
            <a:spLocks noGrp="1"/>
          </p:cNvSpPr>
          <p:nvPr>
            <p:ph type="ftr" sz="quarter" idx="11"/>
          </p:nvPr>
        </p:nvSpPr>
        <p:spPr>
          <a:xfrm>
            <a:off x="2582890" y="9909729"/>
            <a:ext cx="2393897" cy="569240"/>
          </a:xfrm>
          <a:prstGeom prst="rect">
            <a:avLst/>
          </a:prstGeom>
        </p:spPr>
        <p:txBody>
          <a:bodyPr/>
          <a:lstStyle/>
          <a:p>
            <a:endParaRPr lang="en-US"/>
          </a:p>
        </p:txBody>
      </p:sp>
      <p:sp>
        <p:nvSpPr>
          <p:cNvPr id="6" name="Slide Number Placeholder 5"/>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3133151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97162" y="6870481"/>
            <a:ext cx="6425724" cy="2123513"/>
          </a:xfrm>
          <a:prstGeom prst="rect">
            <a:avLst/>
          </a:prstGeom>
        </p:spPr>
        <p:txBody>
          <a:bodyPr anchor="t"/>
          <a:lstStyle>
            <a:lvl1pPr algn="l">
              <a:defRPr sz="4317" b="1" cap="all"/>
            </a:lvl1pPr>
          </a:lstStyle>
          <a:p>
            <a:r>
              <a:rPr lang="en-AU"/>
              <a:t>Click to edit Master title style</a:t>
            </a:r>
            <a:endParaRPr lang="en-US"/>
          </a:p>
        </p:txBody>
      </p:sp>
      <p:sp>
        <p:nvSpPr>
          <p:cNvPr id="3" name="Text Placeholder 2"/>
          <p:cNvSpPr>
            <a:spLocks noGrp="1"/>
          </p:cNvSpPr>
          <p:nvPr>
            <p:ph type="body" idx="1"/>
          </p:nvPr>
        </p:nvSpPr>
        <p:spPr>
          <a:xfrm>
            <a:off x="597162" y="4531649"/>
            <a:ext cx="6425724" cy="2338834"/>
          </a:xfrm>
          <a:prstGeom prst="rect">
            <a:avLst/>
          </a:prstGeom>
        </p:spPr>
        <p:txBody>
          <a:bodyPr anchor="b"/>
          <a:lstStyle>
            <a:lvl1pPr marL="0" indent="0">
              <a:buNone/>
              <a:defRPr sz="2159">
                <a:solidFill>
                  <a:schemeClr val="tx1">
                    <a:tint val="75000"/>
                  </a:schemeClr>
                </a:solidFill>
              </a:defRPr>
            </a:lvl1pPr>
            <a:lvl2pPr marL="493442" indent="0">
              <a:buNone/>
              <a:defRPr sz="1943">
                <a:solidFill>
                  <a:schemeClr val="tx1">
                    <a:tint val="75000"/>
                  </a:schemeClr>
                </a:solidFill>
              </a:defRPr>
            </a:lvl2pPr>
            <a:lvl3pPr marL="986883" indent="0">
              <a:buNone/>
              <a:defRPr sz="1727">
                <a:solidFill>
                  <a:schemeClr val="tx1">
                    <a:tint val="75000"/>
                  </a:schemeClr>
                </a:solidFill>
              </a:defRPr>
            </a:lvl3pPr>
            <a:lvl4pPr marL="1480325" indent="0">
              <a:buNone/>
              <a:defRPr sz="1511">
                <a:solidFill>
                  <a:schemeClr val="tx1">
                    <a:tint val="75000"/>
                  </a:schemeClr>
                </a:solidFill>
              </a:defRPr>
            </a:lvl4pPr>
            <a:lvl5pPr marL="1973767" indent="0">
              <a:buNone/>
              <a:defRPr sz="1511">
                <a:solidFill>
                  <a:schemeClr val="tx1">
                    <a:tint val="75000"/>
                  </a:schemeClr>
                </a:solidFill>
              </a:defRPr>
            </a:lvl5pPr>
            <a:lvl6pPr marL="2467207" indent="0">
              <a:buNone/>
              <a:defRPr sz="1511">
                <a:solidFill>
                  <a:schemeClr val="tx1">
                    <a:tint val="75000"/>
                  </a:schemeClr>
                </a:solidFill>
              </a:defRPr>
            </a:lvl6pPr>
            <a:lvl7pPr marL="2960649" indent="0">
              <a:buNone/>
              <a:defRPr sz="1511">
                <a:solidFill>
                  <a:schemeClr val="tx1">
                    <a:tint val="75000"/>
                  </a:schemeClr>
                </a:solidFill>
              </a:defRPr>
            </a:lvl7pPr>
            <a:lvl8pPr marL="3454091" indent="0">
              <a:buNone/>
              <a:defRPr sz="1511">
                <a:solidFill>
                  <a:schemeClr val="tx1">
                    <a:tint val="75000"/>
                  </a:schemeClr>
                </a:solidFill>
              </a:defRPr>
            </a:lvl8pPr>
            <a:lvl9pPr marL="3947533" indent="0">
              <a:buNone/>
              <a:defRPr sz="1511">
                <a:solidFill>
                  <a:schemeClr val="tx1">
                    <a:tint val="75000"/>
                  </a:schemeClr>
                </a:solidFill>
              </a:defRPr>
            </a:lvl9pPr>
          </a:lstStyle>
          <a:p>
            <a:pPr lvl="0"/>
            <a:r>
              <a:rPr lang="en-AU"/>
              <a:t>Click to edit Master text styles</a:t>
            </a:r>
          </a:p>
        </p:txBody>
      </p:sp>
      <p:sp>
        <p:nvSpPr>
          <p:cNvPr id="4" name="Date Placeholder 3"/>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5" name="Footer Placeholder 4"/>
          <p:cNvSpPr>
            <a:spLocks noGrp="1"/>
          </p:cNvSpPr>
          <p:nvPr>
            <p:ph type="ftr" sz="quarter" idx="11"/>
          </p:nvPr>
        </p:nvSpPr>
        <p:spPr>
          <a:xfrm>
            <a:off x="2582890" y="9909729"/>
            <a:ext cx="2393897" cy="569240"/>
          </a:xfrm>
          <a:prstGeom prst="rect">
            <a:avLst/>
          </a:prstGeom>
        </p:spPr>
        <p:txBody>
          <a:bodyPr/>
          <a:lstStyle/>
          <a:p>
            <a:endParaRPr lang="en-US"/>
          </a:p>
        </p:txBody>
      </p:sp>
      <p:sp>
        <p:nvSpPr>
          <p:cNvPr id="6" name="Slide Number Placeholder 5"/>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3063890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77985" y="428168"/>
            <a:ext cx="6803708" cy="1781969"/>
          </a:xfrm>
          <a:prstGeom prst="rect">
            <a:avLst/>
          </a:prstGeom>
        </p:spPr>
        <p:txBody>
          <a:bodyPr/>
          <a:lstStyle/>
          <a:p>
            <a:r>
              <a:rPr lang="en-AU"/>
              <a:t>Click to edit Master title style</a:t>
            </a:r>
            <a:endParaRPr lang="en-US"/>
          </a:p>
        </p:txBody>
      </p:sp>
      <p:sp>
        <p:nvSpPr>
          <p:cNvPr id="3" name="Content Placeholder 2"/>
          <p:cNvSpPr>
            <a:spLocks noGrp="1"/>
          </p:cNvSpPr>
          <p:nvPr>
            <p:ph sz="half" idx="1"/>
          </p:nvPr>
        </p:nvSpPr>
        <p:spPr>
          <a:xfrm>
            <a:off x="283488" y="3603540"/>
            <a:ext cx="2488393" cy="10191872"/>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Content Placeholder 3"/>
          <p:cNvSpPr>
            <a:spLocks noGrp="1"/>
          </p:cNvSpPr>
          <p:nvPr>
            <p:ph sz="half" idx="2"/>
          </p:nvPr>
        </p:nvSpPr>
        <p:spPr>
          <a:xfrm>
            <a:off x="2897876" y="3603540"/>
            <a:ext cx="2488393" cy="10191872"/>
          </a:xfrm>
          <a:prstGeom prst="rect">
            <a:avLst/>
          </a:prstGeom>
        </p:spPr>
        <p:txBody>
          <a:bodyPr/>
          <a:lstStyle>
            <a:lvl1pPr>
              <a:defRPr sz="3022"/>
            </a:lvl1pPr>
            <a:lvl2pPr>
              <a:defRPr sz="2590"/>
            </a:lvl2pPr>
            <a:lvl3pPr>
              <a:defRPr sz="2159"/>
            </a:lvl3pPr>
            <a:lvl4pPr>
              <a:defRPr sz="1943"/>
            </a:lvl4pPr>
            <a:lvl5pPr>
              <a:defRPr sz="1943"/>
            </a:lvl5pPr>
            <a:lvl6pPr>
              <a:defRPr sz="1943"/>
            </a:lvl6pPr>
            <a:lvl7pPr>
              <a:defRPr sz="1943"/>
            </a:lvl7pPr>
            <a:lvl8pPr>
              <a:defRPr sz="1943"/>
            </a:lvl8pPr>
            <a:lvl9pPr>
              <a:defRPr sz="1943"/>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Date Placeholder 4"/>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6" name="Footer Placeholder 5"/>
          <p:cNvSpPr>
            <a:spLocks noGrp="1"/>
          </p:cNvSpPr>
          <p:nvPr>
            <p:ph type="ftr" sz="quarter" idx="11"/>
          </p:nvPr>
        </p:nvSpPr>
        <p:spPr>
          <a:xfrm>
            <a:off x="2582890" y="9909729"/>
            <a:ext cx="2393897" cy="569240"/>
          </a:xfrm>
          <a:prstGeom prst="rect">
            <a:avLst/>
          </a:prstGeom>
        </p:spPr>
        <p:txBody>
          <a:bodyPr/>
          <a:lstStyle/>
          <a:p>
            <a:endParaRPr lang="en-US"/>
          </a:p>
        </p:txBody>
      </p:sp>
      <p:sp>
        <p:nvSpPr>
          <p:cNvPr id="7" name="Slide Number Placeholder 6"/>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22916070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77985" y="428168"/>
            <a:ext cx="6803708" cy="1781969"/>
          </a:xfrm>
          <a:prstGeom prst="rect">
            <a:avLst/>
          </a:prstGeom>
        </p:spPr>
        <p:txBody>
          <a:bodyPr/>
          <a:lstStyle>
            <a:lvl1pPr>
              <a:defRPr/>
            </a:lvl1pPr>
          </a:lstStyle>
          <a:p>
            <a:r>
              <a:rPr lang="en-AU"/>
              <a:t>Click to edit Master title style</a:t>
            </a:r>
            <a:endParaRPr lang="en-US"/>
          </a:p>
        </p:txBody>
      </p:sp>
      <p:sp>
        <p:nvSpPr>
          <p:cNvPr id="3" name="Text Placeholder 2"/>
          <p:cNvSpPr>
            <a:spLocks noGrp="1"/>
          </p:cNvSpPr>
          <p:nvPr>
            <p:ph type="body" idx="1"/>
          </p:nvPr>
        </p:nvSpPr>
        <p:spPr>
          <a:xfrm>
            <a:off x="377984" y="2393285"/>
            <a:ext cx="3340169" cy="997407"/>
          </a:xfrm>
          <a:prstGeom prst="rect">
            <a:avLst/>
          </a:prstGeom>
        </p:spPr>
        <p:txBody>
          <a:bodyPr anchor="b"/>
          <a:lstStyle>
            <a:lvl1pPr marL="0" indent="0">
              <a:buNone/>
              <a:defRPr sz="2590" b="1"/>
            </a:lvl1pPr>
            <a:lvl2pPr marL="493442" indent="0">
              <a:buNone/>
              <a:defRPr sz="2159" b="1"/>
            </a:lvl2pPr>
            <a:lvl3pPr marL="986883" indent="0">
              <a:buNone/>
              <a:defRPr sz="1943" b="1"/>
            </a:lvl3pPr>
            <a:lvl4pPr marL="1480325" indent="0">
              <a:buNone/>
              <a:defRPr sz="1727" b="1"/>
            </a:lvl4pPr>
            <a:lvl5pPr marL="1973767" indent="0">
              <a:buNone/>
              <a:defRPr sz="1727" b="1"/>
            </a:lvl5pPr>
            <a:lvl6pPr marL="2467207" indent="0">
              <a:buNone/>
              <a:defRPr sz="1727" b="1"/>
            </a:lvl6pPr>
            <a:lvl7pPr marL="2960649" indent="0">
              <a:buNone/>
              <a:defRPr sz="1727" b="1"/>
            </a:lvl7pPr>
            <a:lvl8pPr marL="3454091" indent="0">
              <a:buNone/>
              <a:defRPr sz="1727" b="1"/>
            </a:lvl8pPr>
            <a:lvl9pPr marL="3947533" indent="0">
              <a:buNone/>
              <a:defRPr sz="1727" b="1"/>
            </a:lvl9pPr>
          </a:lstStyle>
          <a:p>
            <a:pPr lvl="0"/>
            <a:r>
              <a:rPr lang="en-AU"/>
              <a:t>Click to edit Master text styles</a:t>
            </a:r>
          </a:p>
        </p:txBody>
      </p:sp>
      <p:sp>
        <p:nvSpPr>
          <p:cNvPr id="4" name="Content Placeholder 3"/>
          <p:cNvSpPr>
            <a:spLocks noGrp="1"/>
          </p:cNvSpPr>
          <p:nvPr>
            <p:ph sz="half" idx="2"/>
          </p:nvPr>
        </p:nvSpPr>
        <p:spPr>
          <a:xfrm>
            <a:off x="377984" y="3390692"/>
            <a:ext cx="3340169" cy="6160168"/>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5" name="Text Placeholder 4"/>
          <p:cNvSpPr>
            <a:spLocks noGrp="1"/>
          </p:cNvSpPr>
          <p:nvPr>
            <p:ph type="body" sz="quarter" idx="3"/>
          </p:nvPr>
        </p:nvSpPr>
        <p:spPr>
          <a:xfrm>
            <a:off x="3840212" y="2393285"/>
            <a:ext cx="3341481" cy="997407"/>
          </a:xfrm>
          <a:prstGeom prst="rect">
            <a:avLst/>
          </a:prstGeom>
        </p:spPr>
        <p:txBody>
          <a:bodyPr anchor="b"/>
          <a:lstStyle>
            <a:lvl1pPr marL="0" indent="0">
              <a:buNone/>
              <a:defRPr sz="2590" b="1"/>
            </a:lvl1pPr>
            <a:lvl2pPr marL="493442" indent="0">
              <a:buNone/>
              <a:defRPr sz="2159" b="1"/>
            </a:lvl2pPr>
            <a:lvl3pPr marL="986883" indent="0">
              <a:buNone/>
              <a:defRPr sz="1943" b="1"/>
            </a:lvl3pPr>
            <a:lvl4pPr marL="1480325" indent="0">
              <a:buNone/>
              <a:defRPr sz="1727" b="1"/>
            </a:lvl4pPr>
            <a:lvl5pPr marL="1973767" indent="0">
              <a:buNone/>
              <a:defRPr sz="1727" b="1"/>
            </a:lvl5pPr>
            <a:lvl6pPr marL="2467207" indent="0">
              <a:buNone/>
              <a:defRPr sz="1727" b="1"/>
            </a:lvl6pPr>
            <a:lvl7pPr marL="2960649" indent="0">
              <a:buNone/>
              <a:defRPr sz="1727" b="1"/>
            </a:lvl7pPr>
            <a:lvl8pPr marL="3454091" indent="0">
              <a:buNone/>
              <a:defRPr sz="1727" b="1"/>
            </a:lvl8pPr>
            <a:lvl9pPr marL="3947533" indent="0">
              <a:buNone/>
              <a:defRPr sz="1727" b="1"/>
            </a:lvl9pPr>
          </a:lstStyle>
          <a:p>
            <a:pPr lvl="0"/>
            <a:r>
              <a:rPr lang="en-AU"/>
              <a:t>Click to edit Master text styles</a:t>
            </a:r>
          </a:p>
        </p:txBody>
      </p:sp>
      <p:sp>
        <p:nvSpPr>
          <p:cNvPr id="6" name="Content Placeholder 5"/>
          <p:cNvSpPr>
            <a:spLocks noGrp="1"/>
          </p:cNvSpPr>
          <p:nvPr>
            <p:ph sz="quarter" idx="4"/>
          </p:nvPr>
        </p:nvSpPr>
        <p:spPr>
          <a:xfrm>
            <a:off x="3840212" y="3390692"/>
            <a:ext cx="3341481" cy="6160168"/>
          </a:xfrm>
          <a:prstGeom prst="rect">
            <a:avLst/>
          </a:prstGeom>
        </p:spPr>
        <p:txBody>
          <a:bodyPr/>
          <a:lstStyle>
            <a:lvl1pPr>
              <a:defRPr sz="2590"/>
            </a:lvl1pPr>
            <a:lvl2pPr>
              <a:defRPr sz="2159"/>
            </a:lvl2pPr>
            <a:lvl3pPr>
              <a:defRPr sz="1943"/>
            </a:lvl3pPr>
            <a:lvl4pPr>
              <a:defRPr sz="1727"/>
            </a:lvl4pPr>
            <a:lvl5pPr>
              <a:defRPr sz="1727"/>
            </a:lvl5pPr>
            <a:lvl6pPr>
              <a:defRPr sz="1727"/>
            </a:lvl6pPr>
            <a:lvl7pPr>
              <a:defRPr sz="1727"/>
            </a:lvl7pPr>
            <a:lvl8pPr>
              <a:defRPr sz="1727"/>
            </a:lvl8pPr>
            <a:lvl9pPr>
              <a:defRPr sz="1727"/>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7" name="Date Placeholder 6"/>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8" name="Footer Placeholder 7"/>
          <p:cNvSpPr>
            <a:spLocks noGrp="1"/>
          </p:cNvSpPr>
          <p:nvPr>
            <p:ph type="ftr" sz="quarter" idx="11"/>
          </p:nvPr>
        </p:nvSpPr>
        <p:spPr>
          <a:xfrm>
            <a:off x="2582890" y="9909729"/>
            <a:ext cx="2393897" cy="569240"/>
          </a:xfrm>
          <a:prstGeom prst="rect">
            <a:avLst/>
          </a:prstGeom>
        </p:spPr>
        <p:txBody>
          <a:bodyPr/>
          <a:lstStyle/>
          <a:p>
            <a:endParaRPr lang="en-US"/>
          </a:p>
        </p:txBody>
      </p:sp>
      <p:sp>
        <p:nvSpPr>
          <p:cNvPr id="9" name="Slide Number Placeholder 8"/>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20381180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77985" y="428168"/>
            <a:ext cx="6803708" cy="1781969"/>
          </a:xfrm>
          <a:prstGeom prst="rect">
            <a:avLst/>
          </a:prstGeom>
        </p:spPr>
        <p:txBody>
          <a:bodyPr/>
          <a:lstStyle/>
          <a:p>
            <a:r>
              <a:rPr lang="en-AU"/>
              <a:t>Click to edit Master title style</a:t>
            </a:r>
            <a:endParaRPr lang="en-US"/>
          </a:p>
        </p:txBody>
      </p:sp>
      <p:sp>
        <p:nvSpPr>
          <p:cNvPr id="3" name="Date Placeholder 2"/>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4" name="Footer Placeholder 3"/>
          <p:cNvSpPr>
            <a:spLocks noGrp="1"/>
          </p:cNvSpPr>
          <p:nvPr>
            <p:ph type="ftr" sz="quarter" idx="11"/>
          </p:nvPr>
        </p:nvSpPr>
        <p:spPr>
          <a:xfrm>
            <a:off x="2582890" y="9909729"/>
            <a:ext cx="2393897" cy="569240"/>
          </a:xfrm>
          <a:prstGeom prst="rect">
            <a:avLst/>
          </a:prstGeom>
        </p:spPr>
        <p:txBody>
          <a:bodyPr/>
          <a:lstStyle/>
          <a:p>
            <a:endParaRPr lang="en-US"/>
          </a:p>
        </p:txBody>
      </p:sp>
      <p:sp>
        <p:nvSpPr>
          <p:cNvPr id="5" name="Slide Number Placeholder 4"/>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4200130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3" name="Footer Placeholder 2"/>
          <p:cNvSpPr>
            <a:spLocks noGrp="1"/>
          </p:cNvSpPr>
          <p:nvPr>
            <p:ph type="ftr" sz="quarter" idx="11"/>
          </p:nvPr>
        </p:nvSpPr>
        <p:spPr>
          <a:xfrm>
            <a:off x="2582890" y="9909729"/>
            <a:ext cx="2393897" cy="569240"/>
          </a:xfrm>
          <a:prstGeom prst="rect">
            <a:avLst/>
          </a:prstGeom>
        </p:spPr>
        <p:txBody>
          <a:bodyPr/>
          <a:lstStyle/>
          <a:p>
            <a:endParaRPr lang="en-US"/>
          </a:p>
        </p:txBody>
      </p:sp>
      <p:sp>
        <p:nvSpPr>
          <p:cNvPr id="4" name="Slide Number Placeholder 3"/>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3738650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77986" y="425693"/>
            <a:ext cx="2487081" cy="1811669"/>
          </a:xfrm>
          <a:prstGeom prst="rect">
            <a:avLst/>
          </a:prstGeom>
        </p:spPr>
        <p:txBody>
          <a:bodyPr anchor="b"/>
          <a:lstStyle>
            <a:lvl1pPr algn="l">
              <a:defRPr sz="2159" b="1"/>
            </a:lvl1pPr>
          </a:lstStyle>
          <a:p>
            <a:r>
              <a:rPr lang="en-AU"/>
              <a:t>Click to edit Master title style</a:t>
            </a:r>
            <a:endParaRPr lang="en-US"/>
          </a:p>
        </p:txBody>
      </p:sp>
      <p:sp>
        <p:nvSpPr>
          <p:cNvPr id="3" name="Content Placeholder 2"/>
          <p:cNvSpPr>
            <a:spLocks noGrp="1"/>
          </p:cNvSpPr>
          <p:nvPr>
            <p:ph idx="1"/>
          </p:nvPr>
        </p:nvSpPr>
        <p:spPr>
          <a:xfrm>
            <a:off x="2955623" y="425694"/>
            <a:ext cx="4226069" cy="9125167"/>
          </a:xfrm>
          <a:prstGeom prst="rect">
            <a:avLst/>
          </a:prstGeom>
        </p:spPr>
        <p:txBody>
          <a:bodyPr/>
          <a:lstStyle>
            <a:lvl1pPr>
              <a:defRPr sz="3454"/>
            </a:lvl1pPr>
            <a:lvl2pPr>
              <a:defRPr sz="3022"/>
            </a:lvl2pPr>
            <a:lvl3pPr>
              <a:defRPr sz="2590"/>
            </a:lvl3pPr>
            <a:lvl4pPr>
              <a:defRPr sz="2159"/>
            </a:lvl4pPr>
            <a:lvl5pPr>
              <a:defRPr sz="2159"/>
            </a:lvl5pPr>
            <a:lvl6pPr>
              <a:defRPr sz="2159"/>
            </a:lvl6pPr>
            <a:lvl7pPr>
              <a:defRPr sz="2159"/>
            </a:lvl7pPr>
            <a:lvl8pPr>
              <a:defRPr sz="2159"/>
            </a:lvl8pPr>
            <a:lvl9pPr>
              <a:defRPr sz="2159"/>
            </a:lvl9p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Text Placeholder 3"/>
          <p:cNvSpPr>
            <a:spLocks noGrp="1"/>
          </p:cNvSpPr>
          <p:nvPr>
            <p:ph type="body" sz="half" idx="2"/>
          </p:nvPr>
        </p:nvSpPr>
        <p:spPr>
          <a:xfrm>
            <a:off x="377986" y="2237362"/>
            <a:ext cx="2487081" cy="7313498"/>
          </a:xfrm>
          <a:prstGeom prst="rect">
            <a:avLst/>
          </a:prstGeom>
        </p:spPr>
        <p:txBody>
          <a:bodyPr/>
          <a:lstStyle>
            <a:lvl1pPr marL="0" indent="0">
              <a:buNone/>
              <a:defRPr sz="1511"/>
            </a:lvl1pPr>
            <a:lvl2pPr marL="493442" indent="0">
              <a:buNone/>
              <a:defRPr sz="1295"/>
            </a:lvl2pPr>
            <a:lvl3pPr marL="986883" indent="0">
              <a:buNone/>
              <a:defRPr sz="1079"/>
            </a:lvl3pPr>
            <a:lvl4pPr marL="1480325" indent="0">
              <a:buNone/>
              <a:defRPr sz="971"/>
            </a:lvl4pPr>
            <a:lvl5pPr marL="1973767" indent="0">
              <a:buNone/>
              <a:defRPr sz="971"/>
            </a:lvl5pPr>
            <a:lvl6pPr marL="2467207" indent="0">
              <a:buNone/>
              <a:defRPr sz="971"/>
            </a:lvl6pPr>
            <a:lvl7pPr marL="2960649" indent="0">
              <a:buNone/>
              <a:defRPr sz="971"/>
            </a:lvl7pPr>
            <a:lvl8pPr marL="3454091" indent="0">
              <a:buNone/>
              <a:defRPr sz="971"/>
            </a:lvl8pPr>
            <a:lvl9pPr marL="3947533" indent="0">
              <a:buNone/>
              <a:defRPr sz="971"/>
            </a:lvl9pPr>
          </a:lstStyle>
          <a:p>
            <a:pPr lvl="0"/>
            <a:r>
              <a:rPr lang="en-AU"/>
              <a:t>Click to edit Master text styles</a:t>
            </a:r>
          </a:p>
        </p:txBody>
      </p:sp>
      <p:sp>
        <p:nvSpPr>
          <p:cNvPr id="5" name="Date Placeholder 4"/>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6" name="Footer Placeholder 5"/>
          <p:cNvSpPr>
            <a:spLocks noGrp="1"/>
          </p:cNvSpPr>
          <p:nvPr>
            <p:ph type="ftr" sz="quarter" idx="11"/>
          </p:nvPr>
        </p:nvSpPr>
        <p:spPr>
          <a:xfrm>
            <a:off x="2582890" y="9909729"/>
            <a:ext cx="2393897" cy="569240"/>
          </a:xfrm>
          <a:prstGeom prst="rect">
            <a:avLst/>
          </a:prstGeom>
        </p:spPr>
        <p:txBody>
          <a:bodyPr/>
          <a:lstStyle/>
          <a:p>
            <a:endParaRPr lang="en-US"/>
          </a:p>
        </p:txBody>
      </p:sp>
      <p:sp>
        <p:nvSpPr>
          <p:cNvPr id="7" name="Slide Number Placeholder 6"/>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16130093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1749" y="7484269"/>
            <a:ext cx="4535805" cy="883561"/>
          </a:xfrm>
          <a:prstGeom prst="rect">
            <a:avLst/>
          </a:prstGeom>
        </p:spPr>
        <p:txBody>
          <a:bodyPr anchor="b"/>
          <a:lstStyle>
            <a:lvl1pPr algn="l">
              <a:defRPr sz="2159" b="1"/>
            </a:lvl1pPr>
          </a:lstStyle>
          <a:p>
            <a:r>
              <a:rPr lang="en-AU"/>
              <a:t>Click to edit Master title style</a:t>
            </a:r>
            <a:endParaRPr lang="en-US"/>
          </a:p>
        </p:txBody>
      </p:sp>
      <p:sp>
        <p:nvSpPr>
          <p:cNvPr id="3" name="Picture Placeholder 2"/>
          <p:cNvSpPr>
            <a:spLocks noGrp="1"/>
          </p:cNvSpPr>
          <p:nvPr>
            <p:ph type="pic" idx="1"/>
          </p:nvPr>
        </p:nvSpPr>
        <p:spPr>
          <a:xfrm>
            <a:off x="1481749" y="955333"/>
            <a:ext cx="4535805" cy="6415088"/>
          </a:xfrm>
          <a:prstGeom prst="rect">
            <a:avLst/>
          </a:prstGeom>
        </p:spPr>
        <p:txBody>
          <a:bodyPr/>
          <a:lstStyle>
            <a:lvl1pPr marL="0" indent="0">
              <a:buNone/>
              <a:defRPr sz="3454"/>
            </a:lvl1pPr>
            <a:lvl2pPr marL="493442" indent="0">
              <a:buNone/>
              <a:defRPr sz="3022"/>
            </a:lvl2pPr>
            <a:lvl3pPr marL="986883" indent="0">
              <a:buNone/>
              <a:defRPr sz="2590"/>
            </a:lvl3pPr>
            <a:lvl4pPr marL="1480325" indent="0">
              <a:buNone/>
              <a:defRPr sz="2159"/>
            </a:lvl4pPr>
            <a:lvl5pPr marL="1973767" indent="0">
              <a:buNone/>
              <a:defRPr sz="2159"/>
            </a:lvl5pPr>
            <a:lvl6pPr marL="2467207" indent="0">
              <a:buNone/>
              <a:defRPr sz="2159"/>
            </a:lvl6pPr>
            <a:lvl7pPr marL="2960649" indent="0">
              <a:buNone/>
              <a:defRPr sz="2159"/>
            </a:lvl7pPr>
            <a:lvl8pPr marL="3454091" indent="0">
              <a:buNone/>
              <a:defRPr sz="2159"/>
            </a:lvl8pPr>
            <a:lvl9pPr marL="3947533" indent="0">
              <a:buNone/>
              <a:defRPr sz="2159"/>
            </a:lvl9pPr>
          </a:lstStyle>
          <a:p>
            <a:endParaRPr lang="en-US"/>
          </a:p>
        </p:txBody>
      </p:sp>
      <p:sp>
        <p:nvSpPr>
          <p:cNvPr id="4" name="Text Placeholder 3"/>
          <p:cNvSpPr>
            <a:spLocks noGrp="1"/>
          </p:cNvSpPr>
          <p:nvPr>
            <p:ph type="body" sz="half" idx="2"/>
          </p:nvPr>
        </p:nvSpPr>
        <p:spPr>
          <a:xfrm>
            <a:off x="1481749" y="8367830"/>
            <a:ext cx="4535805" cy="1254802"/>
          </a:xfrm>
          <a:prstGeom prst="rect">
            <a:avLst/>
          </a:prstGeom>
        </p:spPr>
        <p:txBody>
          <a:bodyPr/>
          <a:lstStyle>
            <a:lvl1pPr marL="0" indent="0">
              <a:buNone/>
              <a:defRPr sz="1511"/>
            </a:lvl1pPr>
            <a:lvl2pPr marL="493442" indent="0">
              <a:buNone/>
              <a:defRPr sz="1295"/>
            </a:lvl2pPr>
            <a:lvl3pPr marL="986883" indent="0">
              <a:buNone/>
              <a:defRPr sz="1079"/>
            </a:lvl3pPr>
            <a:lvl4pPr marL="1480325" indent="0">
              <a:buNone/>
              <a:defRPr sz="971"/>
            </a:lvl4pPr>
            <a:lvl5pPr marL="1973767" indent="0">
              <a:buNone/>
              <a:defRPr sz="971"/>
            </a:lvl5pPr>
            <a:lvl6pPr marL="2467207" indent="0">
              <a:buNone/>
              <a:defRPr sz="971"/>
            </a:lvl6pPr>
            <a:lvl7pPr marL="2960649" indent="0">
              <a:buNone/>
              <a:defRPr sz="971"/>
            </a:lvl7pPr>
            <a:lvl8pPr marL="3454091" indent="0">
              <a:buNone/>
              <a:defRPr sz="971"/>
            </a:lvl8pPr>
            <a:lvl9pPr marL="3947533" indent="0">
              <a:buNone/>
              <a:defRPr sz="971"/>
            </a:lvl9pPr>
          </a:lstStyle>
          <a:p>
            <a:pPr lvl="0"/>
            <a:r>
              <a:rPr lang="en-AU"/>
              <a:t>Click to edit Master text styles</a:t>
            </a:r>
          </a:p>
        </p:txBody>
      </p:sp>
      <p:sp>
        <p:nvSpPr>
          <p:cNvPr id="5" name="Date Placeholder 4"/>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6" name="Footer Placeholder 5"/>
          <p:cNvSpPr>
            <a:spLocks noGrp="1"/>
          </p:cNvSpPr>
          <p:nvPr>
            <p:ph type="ftr" sz="quarter" idx="11"/>
          </p:nvPr>
        </p:nvSpPr>
        <p:spPr>
          <a:xfrm>
            <a:off x="2582890" y="9909729"/>
            <a:ext cx="2393897" cy="569240"/>
          </a:xfrm>
          <a:prstGeom prst="rect">
            <a:avLst/>
          </a:prstGeom>
        </p:spPr>
        <p:txBody>
          <a:bodyPr/>
          <a:lstStyle/>
          <a:p>
            <a:endParaRPr lang="en-US"/>
          </a:p>
        </p:txBody>
      </p:sp>
      <p:sp>
        <p:nvSpPr>
          <p:cNvPr id="7" name="Slide Number Placeholder 6"/>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174556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77985" y="428168"/>
            <a:ext cx="6803708" cy="1781969"/>
          </a:xfrm>
          <a:prstGeom prst="rect">
            <a:avLst/>
          </a:prstGeom>
        </p:spPr>
        <p:txBody>
          <a:bodyPr/>
          <a:lstStyle/>
          <a:p>
            <a:r>
              <a:rPr lang="en-AU"/>
              <a:t>Click to edit Master title style</a:t>
            </a:r>
            <a:endParaRPr lang="en-US"/>
          </a:p>
        </p:txBody>
      </p:sp>
      <p:sp>
        <p:nvSpPr>
          <p:cNvPr id="3" name="Vertical Text Placeholder 2"/>
          <p:cNvSpPr>
            <a:spLocks noGrp="1"/>
          </p:cNvSpPr>
          <p:nvPr>
            <p:ph type="body" orient="vert" idx="1"/>
          </p:nvPr>
        </p:nvSpPr>
        <p:spPr>
          <a:xfrm>
            <a:off x="377985" y="2494759"/>
            <a:ext cx="6803708" cy="7056102"/>
          </a:xfrm>
          <a:prstGeom prst="rect">
            <a:avLst/>
          </a:prstGeom>
        </p:spPr>
        <p:txBody>
          <a:bodyPr vert="eaVert"/>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endParaRPr lang="en-US"/>
          </a:p>
        </p:txBody>
      </p:sp>
      <p:sp>
        <p:nvSpPr>
          <p:cNvPr id="4" name="Date Placeholder 3"/>
          <p:cNvSpPr>
            <a:spLocks noGrp="1"/>
          </p:cNvSpPr>
          <p:nvPr>
            <p:ph type="dt" sz="half" idx="10"/>
          </p:nvPr>
        </p:nvSpPr>
        <p:spPr>
          <a:xfrm>
            <a:off x="377985" y="9909729"/>
            <a:ext cx="1763924" cy="569240"/>
          </a:xfrm>
          <a:prstGeom prst="rect">
            <a:avLst/>
          </a:prstGeom>
        </p:spPr>
        <p:txBody>
          <a:bodyPr/>
          <a:lstStyle/>
          <a:p>
            <a:fld id="{610C60FD-8F65-764F-8319-8A5D884EF74F}" type="datetimeFigureOut">
              <a:rPr lang="en-US" smtClean="0"/>
              <a:t>12/13/2021</a:t>
            </a:fld>
            <a:endParaRPr lang="en-US"/>
          </a:p>
        </p:txBody>
      </p:sp>
      <p:sp>
        <p:nvSpPr>
          <p:cNvPr id="5" name="Footer Placeholder 4"/>
          <p:cNvSpPr>
            <a:spLocks noGrp="1"/>
          </p:cNvSpPr>
          <p:nvPr>
            <p:ph type="ftr" sz="quarter" idx="11"/>
          </p:nvPr>
        </p:nvSpPr>
        <p:spPr>
          <a:xfrm>
            <a:off x="2582890" y="9909729"/>
            <a:ext cx="2393897" cy="569240"/>
          </a:xfrm>
          <a:prstGeom prst="rect">
            <a:avLst/>
          </a:prstGeom>
        </p:spPr>
        <p:txBody>
          <a:bodyPr/>
          <a:lstStyle/>
          <a:p>
            <a:endParaRPr lang="en-US"/>
          </a:p>
        </p:txBody>
      </p:sp>
      <p:sp>
        <p:nvSpPr>
          <p:cNvPr id="6" name="Slide Number Placeholder 5"/>
          <p:cNvSpPr>
            <a:spLocks noGrp="1"/>
          </p:cNvSpPr>
          <p:nvPr>
            <p:ph type="sldNum" sz="quarter" idx="12"/>
          </p:nvPr>
        </p:nvSpPr>
        <p:spPr>
          <a:xfrm>
            <a:off x="5417768" y="9909729"/>
            <a:ext cx="1763924" cy="569240"/>
          </a:xfrm>
          <a:prstGeom prst="rect">
            <a:avLst/>
          </a:prstGeom>
        </p:spPr>
        <p:txBody>
          <a:bodyPr/>
          <a:lstStyle/>
          <a:p>
            <a:fld id="{E354A70C-0536-5F4F-994F-47487CA17A3D}" type="slidenum">
              <a:rPr lang="en-US" smtClean="0"/>
              <a:t>‹#›</a:t>
            </a:fld>
            <a:endParaRPr lang="en-US"/>
          </a:p>
        </p:txBody>
      </p:sp>
    </p:spTree>
    <p:extLst>
      <p:ext uri="{BB962C8B-B14F-4D97-AF65-F5344CB8AC3E}">
        <p14:creationId xmlns:p14="http://schemas.microsoft.com/office/powerpoint/2010/main" val="1416639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248615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txStyles>
    <p:titleStyle>
      <a:lvl1pPr algn="ctr" defTabSz="493442" rtl="0" eaLnBrk="1" latinLnBrk="0" hangingPunct="1">
        <a:spcBef>
          <a:spcPct val="0"/>
        </a:spcBef>
        <a:buNone/>
        <a:defRPr sz="4749" b="0" i="0" u="none" kern="1200">
          <a:solidFill>
            <a:schemeClr val="tx1"/>
          </a:solidFill>
          <a:latin typeface="+mj-lt"/>
          <a:ea typeface="+mj-ea"/>
          <a:cs typeface="+mj-cs"/>
        </a:defRPr>
      </a:lvl1pPr>
    </p:titleStyle>
    <p:bodyStyle>
      <a:lvl1pPr marL="370081" indent="-370081" algn="l" defTabSz="493442" rtl="0" eaLnBrk="1" latinLnBrk="0" hangingPunct="1">
        <a:spcBef>
          <a:spcPct val="20000"/>
        </a:spcBef>
        <a:buFont typeface="Arial"/>
        <a:buChar char="•"/>
        <a:defRPr sz="3454" kern="1200">
          <a:solidFill>
            <a:schemeClr val="tx1"/>
          </a:solidFill>
          <a:latin typeface="+mn-lt"/>
          <a:ea typeface="+mn-ea"/>
          <a:cs typeface="+mn-cs"/>
        </a:defRPr>
      </a:lvl1pPr>
      <a:lvl2pPr marL="801843" indent="-308401" algn="l" defTabSz="493442" rtl="0" eaLnBrk="1" latinLnBrk="0" hangingPunct="1">
        <a:spcBef>
          <a:spcPct val="20000"/>
        </a:spcBef>
        <a:buFont typeface="Arial"/>
        <a:buChar char="–"/>
        <a:defRPr sz="3022" b="0" i="0" u="none" kern="1200">
          <a:solidFill>
            <a:schemeClr val="tx1"/>
          </a:solidFill>
          <a:latin typeface="+mn-lt"/>
          <a:ea typeface="+mn-ea"/>
          <a:cs typeface="+mn-cs"/>
        </a:defRPr>
      </a:lvl2pPr>
      <a:lvl3pPr marL="1233604" indent="-246722" algn="l" defTabSz="493442" rtl="0" eaLnBrk="1" latinLnBrk="0" hangingPunct="1">
        <a:spcBef>
          <a:spcPct val="20000"/>
        </a:spcBef>
        <a:buFont typeface="Arial"/>
        <a:buChar char="•"/>
        <a:defRPr sz="2590" kern="1200">
          <a:solidFill>
            <a:schemeClr val="tx1"/>
          </a:solidFill>
          <a:latin typeface="+mn-lt"/>
          <a:ea typeface="+mn-ea"/>
          <a:cs typeface="+mn-cs"/>
        </a:defRPr>
      </a:lvl3pPr>
      <a:lvl4pPr marL="1727046" indent="-246722" algn="l" defTabSz="493442" rtl="0" eaLnBrk="1" latinLnBrk="0" hangingPunct="1">
        <a:spcBef>
          <a:spcPct val="20000"/>
        </a:spcBef>
        <a:buFont typeface="Arial"/>
        <a:buChar char="–"/>
        <a:defRPr sz="2159" kern="1200">
          <a:solidFill>
            <a:schemeClr val="tx1"/>
          </a:solidFill>
          <a:latin typeface="+mn-lt"/>
          <a:ea typeface="+mn-ea"/>
          <a:cs typeface="+mn-cs"/>
        </a:defRPr>
      </a:lvl4pPr>
      <a:lvl5pPr marL="2220487" indent="-246722" algn="l" defTabSz="493442" rtl="0" eaLnBrk="1" latinLnBrk="0" hangingPunct="1">
        <a:spcBef>
          <a:spcPct val="20000"/>
        </a:spcBef>
        <a:buFont typeface="Arial"/>
        <a:buChar char="»"/>
        <a:defRPr sz="2159" kern="1200">
          <a:solidFill>
            <a:schemeClr val="tx1"/>
          </a:solidFill>
          <a:latin typeface="+mn-lt"/>
          <a:ea typeface="+mn-ea"/>
          <a:cs typeface="+mn-cs"/>
        </a:defRPr>
      </a:lvl5pPr>
      <a:lvl6pPr marL="2713929" indent="-246722" algn="l" defTabSz="493442" rtl="0" eaLnBrk="1" latinLnBrk="0" hangingPunct="1">
        <a:spcBef>
          <a:spcPct val="20000"/>
        </a:spcBef>
        <a:buFont typeface="Arial"/>
        <a:buChar char="•"/>
        <a:defRPr sz="2159" kern="1200">
          <a:solidFill>
            <a:schemeClr val="tx1"/>
          </a:solidFill>
          <a:latin typeface="+mn-lt"/>
          <a:ea typeface="+mn-ea"/>
          <a:cs typeface="+mn-cs"/>
        </a:defRPr>
      </a:lvl6pPr>
      <a:lvl7pPr marL="3207371" indent="-246722" algn="l" defTabSz="493442" rtl="0" eaLnBrk="1" latinLnBrk="0" hangingPunct="1">
        <a:spcBef>
          <a:spcPct val="20000"/>
        </a:spcBef>
        <a:buFont typeface="Arial"/>
        <a:buChar char="•"/>
        <a:defRPr sz="2159" kern="1200">
          <a:solidFill>
            <a:schemeClr val="tx1"/>
          </a:solidFill>
          <a:latin typeface="+mn-lt"/>
          <a:ea typeface="+mn-ea"/>
          <a:cs typeface="+mn-cs"/>
        </a:defRPr>
      </a:lvl7pPr>
      <a:lvl8pPr marL="3700812" indent="-246722" algn="l" defTabSz="493442" rtl="0" eaLnBrk="1" latinLnBrk="0" hangingPunct="1">
        <a:spcBef>
          <a:spcPct val="20000"/>
        </a:spcBef>
        <a:buFont typeface="Arial"/>
        <a:buChar char="•"/>
        <a:defRPr sz="2159" kern="1200">
          <a:solidFill>
            <a:schemeClr val="tx1"/>
          </a:solidFill>
          <a:latin typeface="+mn-lt"/>
          <a:ea typeface="+mn-ea"/>
          <a:cs typeface="+mn-cs"/>
        </a:defRPr>
      </a:lvl8pPr>
      <a:lvl9pPr marL="4194254" indent="-246722" algn="l" defTabSz="493442" rtl="0" eaLnBrk="1" latinLnBrk="0" hangingPunct="1">
        <a:spcBef>
          <a:spcPct val="20000"/>
        </a:spcBef>
        <a:buFont typeface="Arial"/>
        <a:buChar char="•"/>
        <a:defRPr sz="2159" kern="1200">
          <a:solidFill>
            <a:schemeClr val="tx1"/>
          </a:solidFill>
          <a:latin typeface="+mn-lt"/>
          <a:ea typeface="+mn-ea"/>
          <a:cs typeface="+mn-cs"/>
        </a:defRPr>
      </a:lvl9pPr>
    </p:bodyStyle>
    <p:otherStyle>
      <a:defPPr>
        <a:defRPr lang="en-US"/>
      </a:defPPr>
      <a:lvl1pPr marL="0" algn="l" defTabSz="493442" rtl="0" eaLnBrk="1" latinLnBrk="0" hangingPunct="1">
        <a:defRPr sz="1943" kern="1200">
          <a:solidFill>
            <a:schemeClr val="tx1"/>
          </a:solidFill>
          <a:latin typeface="+mn-lt"/>
          <a:ea typeface="+mn-ea"/>
          <a:cs typeface="+mn-cs"/>
        </a:defRPr>
      </a:lvl1pPr>
      <a:lvl2pPr marL="493442" algn="l" defTabSz="493442" rtl="0" eaLnBrk="1" latinLnBrk="0" hangingPunct="1">
        <a:defRPr sz="1943" kern="1200">
          <a:solidFill>
            <a:schemeClr val="tx1"/>
          </a:solidFill>
          <a:latin typeface="+mn-lt"/>
          <a:ea typeface="+mn-ea"/>
          <a:cs typeface="+mn-cs"/>
        </a:defRPr>
      </a:lvl2pPr>
      <a:lvl3pPr marL="986883" algn="l" defTabSz="493442" rtl="0" eaLnBrk="1" latinLnBrk="0" hangingPunct="1">
        <a:defRPr sz="1943" kern="1200">
          <a:solidFill>
            <a:schemeClr val="tx1"/>
          </a:solidFill>
          <a:latin typeface="+mn-lt"/>
          <a:ea typeface="+mn-ea"/>
          <a:cs typeface="+mn-cs"/>
        </a:defRPr>
      </a:lvl3pPr>
      <a:lvl4pPr marL="1480325" algn="l" defTabSz="493442" rtl="0" eaLnBrk="1" latinLnBrk="0" hangingPunct="1">
        <a:defRPr sz="1943" kern="1200">
          <a:solidFill>
            <a:schemeClr val="tx1"/>
          </a:solidFill>
          <a:latin typeface="+mn-lt"/>
          <a:ea typeface="+mn-ea"/>
          <a:cs typeface="+mn-cs"/>
        </a:defRPr>
      </a:lvl4pPr>
      <a:lvl5pPr marL="1973767" algn="l" defTabSz="493442" rtl="0" eaLnBrk="1" latinLnBrk="0" hangingPunct="1">
        <a:defRPr sz="1943" kern="1200">
          <a:solidFill>
            <a:schemeClr val="tx1"/>
          </a:solidFill>
          <a:latin typeface="+mn-lt"/>
          <a:ea typeface="+mn-ea"/>
          <a:cs typeface="+mn-cs"/>
        </a:defRPr>
      </a:lvl5pPr>
      <a:lvl6pPr marL="2467207" algn="l" defTabSz="493442" rtl="0" eaLnBrk="1" latinLnBrk="0" hangingPunct="1">
        <a:defRPr sz="1943" kern="1200">
          <a:solidFill>
            <a:schemeClr val="tx1"/>
          </a:solidFill>
          <a:latin typeface="+mn-lt"/>
          <a:ea typeface="+mn-ea"/>
          <a:cs typeface="+mn-cs"/>
        </a:defRPr>
      </a:lvl6pPr>
      <a:lvl7pPr marL="2960649" algn="l" defTabSz="493442" rtl="0" eaLnBrk="1" latinLnBrk="0" hangingPunct="1">
        <a:defRPr sz="1943" kern="1200">
          <a:solidFill>
            <a:schemeClr val="tx1"/>
          </a:solidFill>
          <a:latin typeface="+mn-lt"/>
          <a:ea typeface="+mn-ea"/>
          <a:cs typeface="+mn-cs"/>
        </a:defRPr>
      </a:lvl7pPr>
      <a:lvl8pPr marL="3454091" algn="l" defTabSz="493442" rtl="0" eaLnBrk="1" latinLnBrk="0" hangingPunct="1">
        <a:defRPr sz="1943" kern="1200">
          <a:solidFill>
            <a:schemeClr val="tx1"/>
          </a:solidFill>
          <a:latin typeface="+mn-lt"/>
          <a:ea typeface="+mn-ea"/>
          <a:cs typeface="+mn-cs"/>
        </a:defRPr>
      </a:lvl8pPr>
      <a:lvl9pPr marL="3947533" algn="l" defTabSz="493442" rtl="0" eaLnBrk="1" latinLnBrk="0" hangingPunct="1">
        <a:defRPr sz="194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tafensw.edu.au/" TargetMode="External"/><Relationship Id="rId1" Type="http://schemas.openxmlformats.org/officeDocument/2006/relationships/slideLayout" Target="../slideLayouts/slideLayout1.xml"/><Relationship Id="rId6" Type="http://schemas.openxmlformats.org/officeDocument/2006/relationships/hyperlink" Target="https://www.tafensw.edu.au/search?q=ICT40120&amp;search=manual" TargetMode="External"/><Relationship Id="rId5" Type="http://schemas.openxmlformats.org/officeDocument/2006/relationships/hyperlink" Target="https://www.tafensw.edu.au/course/-/c/c/ICT30120-01/Certificate-III-in-Information-Technology" TargetMode="External"/><Relationship Id="rId4" Type="http://schemas.openxmlformats.org/officeDocument/2006/relationships/hyperlink" Target="https://www.tafensw.edu.au/course/-/c/c/ICT20120-01/Certificate-II-in-Applied-Digital-Technologi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075F4A6E-ACAB-4067-81A0-97E6FEDFDD8B}"/>
              </a:ext>
            </a:extLst>
          </p:cNvPr>
          <p:cNvGraphicFramePr>
            <a:graphicFrameLocks noGrp="1"/>
          </p:cNvGraphicFramePr>
          <p:nvPr>
            <p:extLst>
              <p:ext uri="{D42A27DB-BD31-4B8C-83A1-F6EECF244321}">
                <p14:modId xmlns:p14="http://schemas.microsoft.com/office/powerpoint/2010/main" val="1269473919"/>
              </p:ext>
            </p:extLst>
          </p:nvPr>
        </p:nvGraphicFramePr>
        <p:xfrm>
          <a:off x="163057" y="3023617"/>
          <a:ext cx="7091818" cy="6313575"/>
        </p:xfrm>
        <a:graphic>
          <a:graphicData uri="http://schemas.openxmlformats.org/drawingml/2006/table">
            <a:tbl>
              <a:tblPr firstRow="1" bandRow="1">
                <a:tableStyleId>{7DF18680-E054-41AD-8BC1-D1AEF772440D}</a:tableStyleId>
              </a:tblPr>
              <a:tblGrid>
                <a:gridCol w="2640195">
                  <a:extLst>
                    <a:ext uri="{9D8B030D-6E8A-4147-A177-3AD203B41FA5}">
                      <a16:colId xmlns:a16="http://schemas.microsoft.com/office/drawing/2014/main" val="1204880504"/>
                    </a:ext>
                  </a:extLst>
                </a:gridCol>
                <a:gridCol w="656654">
                  <a:extLst>
                    <a:ext uri="{9D8B030D-6E8A-4147-A177-3AD203B41FA5}">
                      <a16:colId xmlns:a16="http://schemas.microsoft.com/office/drawing/2014/main" val="2823553826"/>
                    </a:ext>
                  </a:extLst>
                </a:gridCol>
                <a:gridCol w="544883">
                  <a:extLst>
                    <a:ext uri="{9D8B030D-6E8A-4147-A177-3AD203B41FA5}">
                      <a16:colId xmlns:a16="http://schemas.microsoft.com/office/drawing/2014/main" val="3707836689"/>
                    </a:ext>
                  </a:extLst>
                </a:gridCol>
                <a:gridCol w="533783">
                  <a:extLst>
                    <a:ext uri="{9D8B030D-6E8A-4147-A177-3AD203B41FA5}">
                      <a16:colId xmlns:a16="http://schemas.microsoft.com/office/drawing/2014/main" val="2188416756"/>
                    </a:ext>
                  </a:extLst>
                </a:gridCol>
                <a:gridCol w="807467">
                  <a:extLst>
                    <a:ext uri="{9D8B030D-6E8A-4147-A177-3AD203B41FA5}">
                      <a16:colId xmlns:a16="http://schemas.microsoft.com/office/drawing/2014/main" val="3465412074"/>
                    </a:ext>
                  </a:extLst>
                </a:gridCol>
                <a:gridCol w="887506">
                  <a:extLst>
                    <a:ext uri="{9D8B030D-6E8A-4147-A177-3AD203B41FA5}">
                      <a16:colId xmlns:a16="http://schemas.microsoft.com/office/drawing/2014/main" val="1677734925"/>
                    </a:ext>
                  </a:extLst>
                </a:gridCol>
                <a:gridCol w="1021330">
                  <a:extLst>
                    <a:ext uri="{9D8B030D-6E8A-4147-A177-3AD203B41FA5}">
                      <a16:colId xmlns:a16="http://schemas.microsoft.com/office/drawing/2014/main" val="2176119572"/>
                    </a:ext>
                  </a:extLst>
                </a:gridCol>
              </a:tblGrid>
              <a:tr h="476929">
                <a:tc>
                  <a:txBody>
                    <a:bodyPr/>
                    <a:lstStyle/>
                    <a:p>
                      <a:r>
                        <a:rPr lang="en-AU" sz="1200" dirty="0">
                          <a:solidFill>
                            <a:schemeClr val="tx1"/>
                          </a:solidFill>
                        </a:rPr>
                        <a:t>Course name</a:t>
                      </a:r>
                    </a:p>
                  </a:txBody>
                  <a:tcPr marL="38856" marR="38856" marT="49347" marB="49347">
                    <a:solidFill>
                      <a:srgbClr val="76BEEA"/>
                    </a:solidFill>
                  </a:tcPr>
                </a:tc>
                <a:tc>
                  <a:txBody>
                    <a:bodyPr/>
                    <a:lstStyle/>
                    <a:p>
                      <a:r>
                        <a:rPr lang="en-AU" sz="1200" dirty="0">
                          <a:solidFill>
                            <a:schemeClr val="tx1"/>
                          </a:solidFill>
                        </a:rPr>
                        <a:t>Course code</a:t>
                      </a:r>
                    </a:p>
                  </a:txBody>
                  <a:tcPr marL="38856" marR="38856" marT="49347" marB="49347">
                    <a:solidFill>
                      <a:srgbClr val="76BEEA"/>
                    </a:solidFill>
                  </a:tcPr>
                </a:tc>
                <a:tc>
                  <a:txBody>
                    <a:bodyPr/>
                    <a:lstStyle/>
                    <a:p>
                      <a:r>
                        <a:rPr lang="en-AU" sz="1200" dirty="0">
                          <a:solidFill>
                            <a:schemeClr val="tx1"/>
                          </a:solidFill>
                        </a:rPr>
                        <a:t>Start Date</a:t>
                      </a:r>
                    </a:p>
                  </a:txBody>
                  <a:tcPr marL="38856" marR="38856" marT="49347" marB="49347">
                    <a:solidFill>
                      <a:srgbClr val="76BEEA"/>
                    </a:solidFill>
                  </a:tcPr>
                </a:tc>
                <a:tc>
                  <a:txBody>
                    <a:bodyPr/>
                    <a:lstStyle/>
                    <a:p>
                      <a:r>
                        <a:rPr lang="en-AU" sz="1200" dirty="0">
                          <a:solidFill>
                            <a:schemeClr val="tx1"/>
                          </a:solidFill>
                        </a:rPr>
                        <a:t>End Date</a:t>
                      </a:r>
                    </a:p>
                  </a:txBody>
                  <a:tcPr marL="38856" marR="38856" marT="49347" marB="49347">
                    <a:solidFill>
                      <a:srgbClr val="76BEEA"/>
                    </a:solidFill>
                  </a:tcPr>
                </a:tc>
                <a:tc>
                  <a:txBody>
                    <a:bodyPr/>
                    <a:lstStyle/>
                    <a:p>
                      <a:r>
                        <a:rPr lang="en-AU" sz="1200" dirty="0">
                          <a:solidFill>
                            <a:schemeClr val="tx1"/>
                          </a:solidFill>
                        </a:rPr>
                        <a:t>Delivery</a:t>
                      </a:r>
                    </a:p>
                  </a:txBody>
                  <a:tcPr marL="38856" marR="38856" marT="49347" marB="49347">
                    <a:solidFill>
                      <a:srgbClr val="76BEEA"/>
                    </a:solidFill>
                  </a:tcPr>
                </a:tc>
                <a:tc>
                  <a:txBody>
                    <a:bodyPr/>
                    <a:lstStyle/>
                    <a:p>
                      <a:r>
                        <a:rPr lang="en-AU" sz="1200" dirty="0">
                          <a:solidFill>
                            <a:schemeClr val="tx1"/>
                          </a:solidFill>
                        </a:rPr>
                        <a:t>Days of Attendance</a:t>
                      </a:r>
                    </a:p>
                  </a:txBody>
                  <a:tcPr marL="38856" marR="38856" marT="49347" marB="49347">
                    <a:solidFill>
                      <a:srgbClr val="76BEEA"/>
                    </a:solidFill>
                  </a:tcPr>
                </a:tc>
                <a:tc>
                  <a:txBody>
                    <a:bodyPr/>
                    <a:lstStyle/>
                    <a:p>
                      <a:r>
                        <a:rPr lang="en-AU" sz="1200" dirty="0">
                          <a:solidFill>
                            <a:schemeClr val="tx1"/>
                          </a:solidFill>
                        </a:rPr>
                        <a:t>Locations</a:t>
                      </a:r>
                    </a:p>
                  </a:txBody>
                  <a:tcPr marL="38856" marR="38856" marT="49347" marB="49347">
                    <a:solidFill>
                      <a:srgbClr val="76BEEA"/>
                    </a:solidFill>
                  </a:tcPr>
                </a:tc>
                <a:extLst>
                  <a:ext uri="{0D108BD9-81ED-4DB2-BD59-A6C34878D82A}">
                    <a16:rowId xmlns:a16="http://schemas.microsoft.com/office/drawing/2014/main" val="513505200"/>
                  </a:ext>
                </a:extLst>
              </a:tr>
              <a:tr h="1933468">
                <a:tc>
                  <a:txBody>
                    <a:bodyPr/>
                    <a:lstStyle/>
                    <a:p>
                      <a:r>
                        <a:rPr lang="en-AU" sz="1100" b="1" dirty="0"/>
                        <a:t>Certificate II in Applied Digital Technologies</a:t>
                      </a:r>
                    </a:p>
                    <a:p>
                      <a:endParaRPr lang="en-AU" sz="1100" b="1" dirty="0"/>
                    </a:p>
                    <a:p>
                      <a:endParaRPr lang="en-AU" sz="1100" b="1" dirty="0"/>
                    </a:p>
                  </a:txBody>
                  <a:tcPr marL="38856" marR="38856" marT="38856" marB="0"/>
                </a:tc>
                <a:tc>
                  <a:txBody>
                    <a:bodyPr/>
                    <a:lstStyle/>
                    <a:p>
                      <a:r>
                        <a:rPr lang="en-AU" sz="1100" dirty="0"/>
                        <a:t>ICT20120</a:t>
                      </a:r>
                    </a:p>
                  </a:txBody>
                  <a:tcPr marL="38856" marR="38856" marT="38856" marB="0"/>
                </a:tc>
                <a:tc>
                  <a:txBody>
                    <a:bodyPr/>
                    <a:lstStyle/>
                    <a:p>
                      <a:r>
                        <a:rPr lang="en-AU" sz="1100" dirty="0"/>
                        <a:t>8 Feb 2022</a:t>
                      </a:r>
                    </a:p>
                  </a:txBody>
                  <a:tcPr marL="38856" marR="38856" marT="38856" marB="0"/>
                </a:tc>
                <a:tc>
                  <a:txBody>
                    <a:bodyPr/>
                    <a:lstStyle/>
                    <a:p>
                      <a:r>
                        <a:rPr lang="en-AU" sz="1100" dirty="0"/>
                        <a:t>3 Dec 2022</a:t>
                      </a:r>
                    </a:p>
                  </a:txBody>
                  <a:tcPr marL="38856" marR="38856" marT="38856" marB="0"/>
                </a:tc>
                <a:tc>
                  <a:txBody>
                    <a:bodyPr/>
                    <a:lstStyle/>
                    <a:p>
                      <a:r>
                        <a:rPr lang="en-AU" sz="1100" dirty="0"/>
                        <a:t>Connected Delivery</a:t>
                      </a:r>
                      <a:r>
                        <a:rPr lang="en-AU" sz="1100" baseline="0" dirty="0"/>
                        <a:t> Teams</a:t>
                      </a:r>
                      <a:endParaRPr lang="en-AU" sz="1100" dirty="0"/>
                    </a:p>
                  </a:txBody>
                  <a:tcPr marL="38856" marR="38856" marT="38856" marB="0"/>
                </a:tc>
                <a:tc>
                  <a:txBody>
                    <a:bodyPr/>
                    <a:lstStyle/>
                    <a:p>
                      <a:r>
                        <a:rPr lang="en-AU" sz="1100" dirty="0"/>
                        <a:t>Tues, Wed</a:t>
                      </a:r>
                    </a:p>
                    <a:p>
                      <a:r>
                        <a:rPr lang="en-AU" sz="1100" dirty="0"/>
                        <a:t>9am-3pm</a:t>
                      </a:r>
                    </a:p>
                  </a:txBody>
                  <a:tcPr marL="38856" marR="38856" marT="38856" marB="0"/>
                </a:tc>
                <a:tc>
                  <a:txBody>
                    <a:bodyPr/>
                    <a:lstStyle/>
                    <a:p>
                      <a:r>
                        <a:rPr lang="en-AU" sz="1100" dirty="0"/>
                        <a:t>Armidale</a:t>
                      </a:r>
                    </a:p>
                    <a:p>
                      <a:r>
                        <a:rPr lang="en-AU" sz="1100" dirty="0"/>
                        <a:t>Bourke</a:t>
                      </a:r>
                    </a:p>
                    <a:p>
                      <a:r>
                        <a:rPr lang="en-AU" sz="1100" dirty="0"/>
                        <a:t>Coonabarabran</a:t>
                      </a:r>
                    </a:p>
                    <a:p>
                      <a:r>
                        <a:rPr lang="en-AU" sz="1100" dirty="0"/>
                        <a:t>Glen Innes</a:t>
                      </a:r>
                    </a:p>
                    <a:p>
                      <a:r>
                        <a:rPr lang="en-AU" sz="1100" dirty="0"/>
                        <a:t>Gunnedah</a:t>
                      </a:r>
                    </a:p>
                    <a:p>
                      <a:r>
                        <a:rPr lang="en-AU" sz="1100" dirty="0"/>
                        <a:t>Inverell</a:t>
                      </a:r>
                    </a:p>
                    <a:p>
                      <a:r>
                        <a:rPr lang="en-AU" sz="1100" dirty="0"/>
                        <a:t>Moree</a:t>
                      </a:r>
                    </a:p>
                    <a:p>
                      <a:r>
                        <a:rPr lang="en-AU" sz="1100" dirty="0"/>
                        <a:t>Narrabri</a:t>
                      </a:r>
                    </a:p>
                    <a:p>
                      <a:r>
                        <a:rPr lang="en-AU" sz="1100" dirty="0"/>
                        <a:t>Quirindi</a:t>
                      </a:r>
                    </a:p>
                    <a:p>
                      <a:r>
                        <a:rPr lang="en-AU" sz="1100" dirty="0"/>
                        <a:t>TAFE Connects</a:t>
                      </a:r>
                    </a:p>
                    <a:p>
                      <a:r>
                        <a:rPr lang="en-AU" sz="1100" dirty="0"/>
                        <a:t>Tamworth </a:t>
                      </a:r>
                    </a:p>
                    <a:p>
                      <a:r>
                        <a:rPr lang="en-AU" sz="1100" dirty="0"/>
                        <a:t>Tenterfield </a:t>
                      </a:r>
                    </a:p>
                  </a:txBody>
                  <a:tcPr marL="38856" marR="38856" marT="38856" marB="0"/>
                </a:tc>
                <a:extLst>
                  <a:ext uri="{0D108BD9-81ED-4DB2-BD59-A6C34878D82A}">
                    <a16:rowId xmlns:a16="http://schemas.microsoft.com/office/drawing/2014/main" val="505221475"/>
                  </a:ext>
                </a:extLst>
              </a:tr>
              <a:tr h="1933468">
                <a:tc>
                  <a:txBody>
                    <a:bodyPr/>
                    <a:lstStyle/>
                    <a:p>
                      <a:r>
                        <a:rPr lang="en-AU" sz="1100" b="1" dirty="0"/>
                        <a:t>Certificate III in Information Technology</a:t>
                      </a:r>
                    </a:p>
                    <a:p>
                      <a:endParaRPr lang="en-AU" sz="1100" dirty="0"/>
                    </a:p>
                    <a:p>
                      <a:r>
                        <a:rPr lang="en-AU" sz="1100" b="1" dirty="0"/>
                        <a:t>Select from one of the following areas</a:t>
                      </a:r>
                    </a:p>
                    <a:p>
                      <a:pPr marL="664892" lvl="1" indent="-171450">
                        <a:buFont typeface="Arial" panose="020B0604020202020204" pitchFamily="34" charset="0"/>
                        <a:buChar char="•"/>
                      </a:pPr>
                      <a:r>
                        <a:rPr lang="en-AU" sz="1100" dirty="0"/>
                        <a:t>Computer</a:t>
                      </a:r>
                      <a:r>
                        <a:rPr lang="en-AU" sz="1100" baseline="0" dirty="0"/>
                        <a:t> Support/General</a:t>
                      </a:r>
                    </a:p>
                    <a:p>
                      <a:pPr marL="664892" lvl="1" indent="-171450">
                        <a:buFont typeface="Arial" panose="020B0604020202020204" pitchFamily="34" charset="0"/>
                        <a:buChar char="•"/>
                      </a:pPr>
                      <a:r>
                        <a:rPr lang="en-AU" sz="1100" baseline="0" dirty="0"/>
                        <a:t>Cyber Security</a:t>
                      </a:r>
                    </a:p>
                    <a:p>
                      <a:pPr marL="664892" lvl="1" indent="-171450">
                        <a:buFont typeface="Arial" panose="020B0604020202020204" pitchFamily="34" charset="0"/>
                        <a:buChar char="•"/>
                      </a:pPr>
                      <a:r>
                        <a:rPr lang="en-AU" sz="1100" baseline="0" dirty="0"/>
                        <a:t>Game Design</a:t>
                      </a:r>
                    </a:p>
                    <a:p>
                      <a:pPr marL="664892" lvl="1" indent="-171450">
                        <a:buFont typeface="Arial" panose="020B0604020202020204" pitchFamily="34" charset="0"/>
                        <a:buChar char="•"/>
                      </a:pPr>
                      <a:r>
                        <a:rPr lang="en-AU" sz="1100" baseline="0" dirty="0"/>
                        <a:t>Networking</a:t>
                      </a:r>
                    </a:p>
                    <a:p>
                      <a:pPr marL="664892" lvl="1" indent="-171450">
                        <a:buFont typeface="Arial" panose="020B0604020202020204" pitchFamily="34" charset="0"/>
                        <a:buChar char="•"/>
                      </a:pPr>
                      <a:r>
                        <a:rPr lang="en-AU" sz="1100" baseline="0" dirty="0"/>
                        <a:t>Web Development</a:t>
                      </a:r>
                      <a:br>
                        <a:rPr lang="en-AU" sz="1100" baseline="0" dirty="0"/>
                      </a:br>
                      <a:endParaRPr lang="en-AU" sz="1100" baseline="0" dirty="0"/>
                    </a:p>
                  </a:txBody>
                  <a:tcPr marL="38856" marR="38856" marT="38856" marB="0"/>
                </a:tc>
                <a:tc>
                  <a:txBody>
                    <a:bodyPr/>
                    <a:lstStyle/>
                    <a:p>
                      <a:r>
                        <a:rPr lang="en-AU" sz="1100" dirty="0"/>
                        <a:t>ICT30120</a:t>
                      </a:r>
                    </a:p>
                  </a:txBody>
                  <a:tcPr marL="38856" marR="38856" marT="38856" marB="0"/>
                </a:tc>
                <a:tc>
                  <a:txBody>
                    <a:bodyPr/>
                    <a:lstStyle/>
                    <a:p>
                      <a:r>
                        <a:rPr lang="en-AU" sz="1100" dirty="0"/>
                        <a:t>7 Feb 2022</a:t>
                      </a:r>
                    </a:p>
                  </a:txBody>
                  <a:tcPr marL="38856" marR="38856" marT="38856" marB="0"/>
                </a:tc>
                <a:tc>
                  <a:txBody>
                    <a:bodyPr/>
                    <a:lstStyle/>
                    <a:p>
                      <a:r>
                        <a:rPr lang="en-AU" sz="1100" dirty="0"/>
                        <a:t>30 Jun 2022</a:t>
                      </a:r>
                    </a:p>
                  </a:txBody>
                  <a:tcPr marL="38856" marR="38856" marT="38856" marB="0"/>
                </a:tc>
                <a:tc>
                  <a:txBody>
                    <a:bodyPr/>
                    <a:lstStyle/>
                    <a:p>
                      <a:r>
                        <a:rPr lang="en-AU" sz="1100" dirty="0"/>
                        <a:t>Connected Delivery</a:t>
                      </a:r>
                      <a:r>
                        <a:rPr lang="en-AU" sz="1100" baseline="0" dirty="0"/>
                        <a:t> Teams</a:t>
                      </a:r>
                      <a:endParaRPr lang="en-AU" sz="1100" dirty="0"/>
                    </a:p>
                  </a:txBody>
                  <a:tcPr marL="38856" marR="38856" marT="38856" marB="0"/>
                </a:tc>
                <a:tc>
                  <a:txBody>
                    <a:bodyPr/>
                    <a:lstStyle/>
                    <a:p>
                      <a:r>
                        <a:rPr lang="en-AU" sz="1100" dirty="0"/>
                        <a:t>Mon, Tues, Wed, Thurs</a:t>
                      </a:r>
                    </a:p>
                    <a:p>
                      <a:r>
                        <a:rPr lang="en-AU" sz="1100" dirty="0"/>
                        <a:t>9am – 3pm</a:t>
                      </a:r>
                    </a:p>
                  </a:txBody>
                  <a:tcPr marL="38856" marR="38856" marT="38856" marB="0"/>
                </a:tc>
                <a:tc>
                  <a:txBody>
                    <a:bodyPr/>
                    <a:lstStyle/>
                    <a:p>
                      <a:r>
                        <a:rPr lang="en-AU" sz="1100" dirty="0"/>
                        <a:t>Armidale</a:t>
                      </a:r>
                    </a:p>
                    <a:p>
                      <a:r>
                        <a:rPr lang="en-AU" sz="1100" dirty="0"/>
                        <a:t>Bourke</a:t>
                      </a:r>
                    </a:p>
                    <a:p>
                      <a:r>
                        <a:rPr lang="en-AU" sz="1100" dirty="0"/>
                        <a:t>Coonabarabran</a:t>
                      </a:r>
                    </a:p>
                    <a:p>
                      <a:r>
                        <a:rPr lang="en-AU" sz="1100" dirty="0"/>
                        <a:t>Glen Innes</a:t>
                      </a:r>
                    </a:p>
                    <a:p>
                      <a:r>
                        <a:rPr lang="en-AU" sz="1100" dirty="0"/>
                        <a:t>Gunnedah</a:t>
                      </a:r>
                    </a:p>
                    <a:p>
                      <a:r>
                        <a:rPr lang="en-AU" sz="1100" dirty="0"/>
                        <a:t>Inverell</a:t>
                      </a:r>
                    </a:p>
                    <a:p>
                      <a:r>
                        <a:rPr lang="en-AU" sz="1100" dirty="0"/>
                        <a:t>Moree</a:t>
                      </a:r>
                    </a:p>
                    <a:p>
                      <a:r>
                        <a:rPr lang="en-AU" sz="1100" dirty="0"/>
                        <a:t>Narrabri</a:t>
                      </a:r>
                    </a:p>
                    <a:p>
                      <a:r>
                        <a:rPr lang="en-AU" sz="1100" dirty="0"/>
                        <a:t>Quirindi</a:t>
                      </a:r>
                    </a:p>
                    <a:p>
                      <a:r>
                        <a:rPr lang="en-AU" sz="1100" dirty="0"/>
                        <a:t>TAFE Connects</a:t>
                      </a:r>
                    </a:p>
                    <a:p>
                      <a:r>
                        <a:rPr lang="en-AU" sz="1100" dirty="0"/>
                        <a:t>Tamworth </a:t>
                      </a:r>
                    </a:p>
                    <a:p>
                      <a:r>
                        <a:rPr lang="en-AU" sz="1100" dirty="0"/>
                        <a:t>Tenterfield </a:t>
                      </a:r>
                    </a:p>
                  </a:txBody>
                  <a:tcPr marL="38856" marR="38856" marT="38856" marB="0"/>
                </a:tc>
                <a:extLst>
                  <a:ext uri="{0D108BD9-81ED-4DB2-BD59-A6C34878D82A}">
                    <a16:rowId xmlns:a16="http://schemas.microsoft.com/office/drawing/2014/main" val="1516709620"/>
                  </a:ext>
                </a:extLst>
              </a:tr>
              <a:tr h="1735574">
                <a:tc>
                  <a:txBody>
                    <a:bodyPr/>
                    <a:lstStyle/>
                    <a:p>
                      <a:r>
                        <a:rPr lang="en-AU" sz="1100" b="1" dirty="0"/>
                        <a:t>Certificate IV in Information Technology</a:t>
                      </a:r>
                    </a:p>
                    <a:p>
                      <a:endParaRPr lang="en-AU" sz="1100" dirty="0"/>
                    </a:p>
                    <a:p>
                      <a:r>
                        <a:rPr lang="en-AU" sz="1100" b="1" dirty="0"/>
                        <a:t>Select from one of the following areas</a:t>
                      </a:r>
                    </a:p>
                    <a:p>
                      <a:pPr marL="664892" lvl="1" indent="-171450">
                        <a:buFont typeface="Arial" panose="020B0604020202020204" pitchFamily="34" charset="0"/>
                        <a:buChar char="•"/>
                      </a:pPr>
                      <a:r>
                        <a:rPr lang="en-AU" sz="1100" dirty="0"/>
                        <a:t>General</a:t>
                      </a:r>
                      <a:endParaRPr lang="en-AU" sz="1100" baseline="0" dirty="0"/>
                    </a:p>
                    <a:p>
                      <a:pPr marL="664892" lvl="1" indent="-171450">
                        <a:buFont typeface="Arial" panose="020B0604020202020204" pitchFamily="34" charset="0"/>
                        <a:buChar char="•"/>
                      </a:pPr>
                      <a:r>
                        <a:rPr lang="en-AU" sz="1100" baseline="0" dirty="0"/>
                        <a:t>Networking</a:t>
                      </a:r>
                    </a:p>
                    <a:p>
                      <a:pPr marL="664892" lvl="1" indent="-171450">
                        <a:buFont typeface="Arial" panose="020B0604020202020204" pitchFamily="34" charset="0"/>
                        <a:buChar char="•"/>
                      </a:pPr>
                      <a:r>
                        <a:rPr lang="en-AU" sz="1100" baseline="0" dirty="0"/>
                        <a:t>Programming</a:t>
                      </a:r>
                    </a:p>
                    <a:p>
                      <a:pPr marL="664892" lvl="1" indent="-171450">
                        <a:buFont typeface="Arial" panose="020B0604020202020204" pitchFamily="34" charset="0"/>
                        <a:buChar char="•"/>
                      </a:pPr>
                      <a:r>
                        <a:rPr lang="en-AU" sz="1100" baseline="0" dirty="0"/>
                        <a:t>System Administration Support</a:t>
                      </a:r>
                    </a:p>
                    <a:p>
                      <a:pPr marL="664892" lvl="1" indent="-171450">
                        <a:buFont typeface="Arial" panose="020B0604020202020204" pitchFamily="34" charset="0"/>
                        <a:buChar char="•"/>
                      </a:pPr>
                      <a:r>
                        <a:rPr lang="en-AU" sz="1100" baseline="0" dirty="0"/>
                        <a:t>Web Development</a:t>
                      </a:r>
                      <a:br>
                        <a:rPr lang="en-AU" sz="1100" baseline="0" dirty="0"/>
                      </a:br>
                      <a:endParaRPr lang="en-AU" sz="1100" dirty="0"/>
                    </a:p>
                  </a:txBody>
                  <a:tcPr marL="38856" marR="38856" marT="38856" marB="0"/>
                </a:tc>
                <a:tc>
                  <a:txBody>
                    <a:bodyPr/>
                    <a:lstStyle/>
                    <a:p>
                      <a:r>
                        <a:rPr lang="en-AU" sz="1100" dirty="0"/>
                        <a:t>ICT40120</a:t>
                      </a:r>
                    </a:p>
                  </a:txBody>
                  <a:tcPr marL="38856" marR="38856" marT="38856" marB="0"/>
                </a:tc>
                <a:tc>
                  <a:txBody>
                    <a:bodyPr/>
                    <a:lstStyle/>
                    <a:p>
                      <a:r>
                        <a:rPr lang="en-AU" sz="1100" dirty="0"/>
                        <a:t>8 Feb 2022</a:t>
                      </a:r>
                    </a:p>
                  </a:txBody>
                  <a:tcPr marL="38856" marR="38856" marT="38856" marB="0"/>
                </a:tc>
                <a:tc>
                  <a:txBody>
                    <a:bodyPr/>
                    <a:lstStyle/>
                    <a:p>
                      <a:r>
                        <a:rPr lang="en-AU" sz="1100" dirty="0"/>
                        <a:t>3 Dec 2022</a:t>
                      </a:r>
                    </a:p>
                  </a:txBody>
                  <a:tcPr marL="38856" marR="38856" marT="38856" marB="0"/>
                </a:tc>
                <a:tc>
                  <a:txBody>
                    <a:bodyPr/>
                    <a:lstStyle/>
                    <a:p>
                      <a:pPr marL="0" marR="0" lvl="0" indent="0" algn="l" defTabSz="493442" rtl="0" eaLnBrk="1" fontAlgn="auto" latinLnBrk="0" hangingPunct="1">
                        <a:lnSpc>
                          <a:spcPct val="100000"/>
                        </a:lnSpc>
                        <a:spcBef>
                          <a:spcPts val="0"/>
                        </a:spcBef>
                        <a:spcAft>
                          <a:spcPts val="0"/>
                        </a:spcAft>
                        <a:buClrTx/>
                        <a:buSzTx/>
                        <a:buFontTx/>
                        <a:buNone/>
                        <a:tabLst/>
                        <a:defRPr/>
                      </a:pPr>
                      <a:r>
                        <a:rPr lang="en-AU" sz="1100" dirty="0"/>
                        <a:t>Connected Delivery</a:t>
                      </a:r>
                      <a:r>
                        <a:rPr lang="en-AU" sz="1100" baseline="0" dirty="0"/>
                        <a:t> Teams</a:t>
                      </a:r>
                      <a:r>
                        <a:rPr lang="en-AU" sz="1100" dirty="0"/>
                        <a:t> </a:t>
                      </a:r>
                    </a:p>
                  </a:txBody>
                  <a:tcPr marL="38856" marR="38856" marT="38856" marB="0"/>
                </a:tc>
                <a:tc>
                  <a:txBody>
                    <a:bodyPr/>
                    <a:lstStyle/>
                    <a:p>
                      <a:r>
                        <a:rPr lang="en-AU" sz="1100" dirty="0"/>
                        <a:t>Tues, Wed, Thurs</a:t>
                      </a:r>
                    </a:p>
                    <a:p>
                      <a:r>
                        <a:rPr lang="en-AU" sz="1100" dirty="0"/>
                        <a:t>9am – 3pm</a:t>
                      </a:r>
                    </a:p>
                  </a:txBody>
                  <a:tcPr marL="38856" marR="38856" marT="38856" marB="0"/>
                </a:tc>
                <a:tc>
                  <a:txBody>
                    <a:bodyPr/>
                    <a:lstStyle/>
                    <a:p>
                      <a:r>
                        <a:rPr lang="en-AU" sz="1100" dirty="0"/>
                        <a:t>Armidale</a:t>
                      </a:r>
                    </a:p>
                    <a:p>
                      <a:r>
                        <a:rPr lang="en-AU" sz="1100" dirty="0"/>
                        <a:t>Inverell</a:t>
                      </a:r>
                    </a:p>
                    <a:p>
                      <a:r>
                        <a:rPr lang="en-AU" sz="1100" dirty="0"/>
                        <a:t>Narrabri</a:t>
                      </a:r>
                    </a:p>
                    <a:p>
                      <a:r>
                        <a:rPr lang="en-AU" sz="1100" dirty="0"/>
                        <a:t>TAFE Connects</a:t>
                      </a:r>
                    </a:p>
                    <a:p>
                      <a:r>
                        <a:rPr lang="en-AU" sz="1100" dirty="0"/>
                        <a:t>Tamworth </a:t>
                      </a:r>
                    </a:p>
                  </a:txBody>
                  <a:tcPr marL="38856" marR="38856" marT="38856" marB="0"/>
                </a:tc>
                <a:extLst>
                  <a:ext uri="{0D108BD9-81ED-4DB2-BD59-A6C34878D82A}">
                    <a16:rowId xmlns:a16="http://schemas.microsoft.com/office/drawing/2014/main" val="3867452927"/>
                  </a:ext>
                </a:extLst>
              </a:tr>
            </a:tbl>
          </a:graphicData>
        </a:graphic>
      </p:graphicFrame>
      <p:pic>
        <p:nvPicPr>
          <p:cNvPr id="2" name="Picture 1"/>
          <p:cNvPicPr>
            <a:picLocks noChangeAspect="1"/>
          </p:cNvPicPr>
          <p:nvPr/>
        </p:nvPicPr>
        <p:blipFill>
          <a:blip r:embed="rId2"/>
          <a:stretch>
            <a:fillRect/>
          </a:stretch>
        </p:blipFill>
        <p:spPr>
          <a:xfrm>
            <a:off x="5849937" y="402211"/>
            <a:ext cx="1404938" cy="266938"/>
          </a:xfrm>
          <a:prstGeom prst="rect">
            <a:avLst/>
          </a:prstGeom>
        </p:spPr>
      </p:pic>
      <p:pic>
        <p:nvPicPr>
          <p:cNvPr id="5" name="Picture 4">
            <a:extLst>
              <a:ext uri="{FF2B5EF4-FFF2-40B4-BE49-F238E27FC236}">
                <a16:creationId xmlns:a16="http://schemas.microsoft.com/office/drawing/2014/main" id="{64260395-BBE0-4335-BCBC-7051655D4F97}"/>
              </a:ext>
            </a:extLst>
          </p:cNvPr>
          <p:cNvPicPr>
            <a:picLocks noChangeAspect="1"/>
          </p:cNvPicPr>
          <p:nvPr/>
        </p:nvPicPr>
        <p:blipFill rotWithShape="1">
          <a:blip r:embed="rId3"/>
          <a:srcRect t="5059"/>
          <a:stretch/>
        </p:blipFill>
        <p:spPr>
          <a:xfrm>
            <a:off x="0" y="150125"/>
            <a:ext cx="7559675" cy="2873492"/>
          </a:xfrm>
          <a:prstGeom prst="rect">
            <a:avLst/>
          </a:prstGeom>
        </p:spPr>
      </p:pic>
    </p:spTree>
    <p:extLst>
      <p:ext uri="{BB962C8B-B14F-4D97-AF65-F5344CB8AC3E}">
        <p14:creationId xmlns:p14="http://schemas.microsoft.com/office/powerpoint/2010/main" val="3825817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075F4A6E-ACAB-4067-81A0-97E6FEDFDD8B}"/>
              </a:ext>
            </a:extLst>
          </p:cNvPr>
          <p:cNvGraphicFramePr>
            <a:graphicFrameLocks noGrp="1"/>
          </p:cNvGraphicFramePr>
          <p:nvPr>
            <p:extLst>
              <p:ext uri="{D42A27DB-BD31-4B8C-83A1-F6EECF244321}">
                <p14:modId xmlns:p14="http://schemas.microsoft.com/office/powerpoint/2010/main" val="1771571242"/>
              </p:ext>
            </p:extLst>
          </p:nvPr>
        </p:nvGraphicFramePr>
        <p:xfrm>
          <a:off x="296227" y="6939171"/>
          <a:ext cx="7145020" cy="2163922"/>
        </p:xfrm>
        <a:graphic>
          <a:graphicData uri="http://schemas.openxmlformats.org/drawingml/2006/table">
            <a:tbl>
              <a:tblPr firstRow="1" bandRow="1">
                <a:tableStyleId>{7DF18680-E054-41AD-8BC1-D1AEF772440D}</a:tableStyleId>
              </a:tblPr>
              <a:tblGrid>
                <a:gridCol w="7145020">
                  <a:extLst>
                    <a:ext uri="{9D8B030D-6E8A-4147-A177-3AD203B41FA5}">
                      <a16:colId xmlns:a16="http://schemas.microsoft.com/office/drawing/2014/main" val="1204880504"/>
                    </a:ext>
                  </a:extLst>
                </a:gridCol>
              </a:tblGrid>
              <a:tr h="296266">
                <a:tc>
                  <a:txBody>
                    <a:bodyPr/>
                    <a:lstStyle/>
                    <a:p>
                      <a:r>
                        <a:rPr lang="en-AU" sz="1100" dirty="0">
                          <a:solidFill>
                            <a:schemeClr val="tx1"/>
                          </a:solidFill>
                        </a:rPr>
                        <a:t>Support Available to you</a:t>
                      </a:r>
                    </a:p>
                  </a:txBody>
                  <a:tcPr marL="38856" marR="38856" marT="49347" marB="49347">
                    <a:solidFill>
                      <a:srgbClr val="76BEEA"/>
                    </a:solidFill>
                  </a:tcPr>
                </a:tc>
                <a:extLst>
                  <a:ext uri="{0D108BD9-81ED-4DB2-BD59-A6C34878D82A}">
                    <a16:rowId xmlns:a16="http://schemas.microsoft.com/office/drawing/2014/main" val="513505200"/>
                  </a:ext>
                </a:extLst>
              </a:tr>
              <a:tr h="406286">
                <a:tc>
                  <a:txBody>
                    <a:bodyPr/>
                    <a:lstStyle/>
                    <a:p>
                      <a:pPr marL="171450" indent="-171450">
                        <a:buFont typeface="Arial" panose="020B0604020202020204" pitchFamily="34" charset="0"/>
                        <a:buChar char="•"/>
                      </a:pPr>
                      <a:r>
                        <a:rPr lang="en-AU" sz="1100" dirty="0"/>
                        <a:t>Classes are delivered over MS Teams, and at some locations there will be an </a:t>
                      </a:r>
                      <a:r>
                        <a:rPr lang="en-AU" sz="1100" baseline="0" dirty="0"/>
                        <a:t>Education Support Officer in the classroom with you. This role is there to assist you to complete your course.</a:t>
                      </a:r>
                    </a:p>
                    <a:p>
                      <a:pPr marL="171450" indent="-171450">
                        <a:buFont typeface="Arial" panose="020B0604020202020204" pitchFamily="34" charset="0"/>
                        <a:buChar char="•"/>
                      </a:pPr>
                      <a:r>
                        <a:rPr lang="en-AU" sz="1100" baseline="0" dirty="0"/>
                        <a:t>You have access to the TAFE classroom computers and software to allow you to complete your course.</a:t>
                      </a:r>
                    </a:p>
                    <a:p>
                      <a:pPr marL="171450" indent="-171450">
                        <a:buFont typeface="Arial" panose="020B0604020202020204" pitchFamily="34" charset="0"/>
                        <a:buChar char="•"/>
                      </a:pPr>
                      <a:r>
                        <a:rPr lang="en-AU" sz="1100" baseline="0" dirty="0"/>
                        <a:t>You will also have access to MS Software for use on  your home computer.</a:t>
                      </a:r>
                    </a:p>
                    <a:p>
                      <a:pPr marL="171450" indent="-171450">
                        <a:buFont typeface="Arial" panose="020B0604020202020204" pitchFamily="34" charset="0"/>
                        <a:buChar char="•"/>
                      </a:pPr>
                      <a:r>
                        <a:rPr lang="en-AU" sz="1100" baseline="0" dirty="0"/>
                        <a:t>You will also have access to the latest technology </a:t>
                      </a:r>
                      <a:r>
                        <a:rPr lang="en-AU" sz="1100" baseline="0" dirty="0" err="1"/>
                        <a:t>eg</a:t>
                      </a:r>
                      <a:r>
                        <a:rPr lang="en-AU" sz="1100" baseline="0" dirty="0"/>
                        <a:t> 3D printers, Tablet Devices, Digital Cameras, Robotics as needed</a:t>
                      </a:r>
                    </a:p>
                    <a:p>
                      <a:pPr marL="171450" indent="-171450">
                        <a:buFont typeface="Arial" panose="020B0604020202020204" pitchFamily="34" charset="0"/>
                        <a:buChar char="•"/>
                      </a:pPr>
                      <a:r>
                        <a:rPr lang="en-AU" sz="1100" baseline="0" dirty="0"/>
                        <a:t>We can also organise additional learning support as needed. </a:t>
                      </a:r>
                      <a:br>
                        <a:rPr lang="en-AU" sz="1100" baseline="0" dirty="0"/>
                      </a:br>
                      <a:endParaRPr lang="en-AU" sz="1100" dirty="0"/>
                    </a:p>
                  </a:txBody>
                  <a:tcPr marL="38856" marR="38856" marT="38856" marB="0"/>
                </a:tc>
                <a:extLst>
                  <a:ext uri="{0D108BD9-81ED-4DB2-BD59-A6C34878D82A}">
                    <a16:rowId xmlns:a16="http://schemas.microsoft.com/office/drawing/2014/main" val="505221475"/>
                  </a:ext>
                </a:extLst>
              </a:tr>
              <a:tr h="249034">
                <a:tc>
                  <a:txBody>
                    <a:bodyPr/>
                    <a:lstStyle/>
                    <a:p>
                      <a:r>
                        <a:rPr lang="en-GB" sz="1100" b="1" dirty="0"/>
                        <a:t>To Enrol or More Information </a:t>
                      </a:r>
                      <a:endParaRPr lang="en-AU" sz="1100" b="1" dirty="0"/>
                    </a:p>
                  </a:txBody>
                  <a:tcPr marL="38856" marR="38856" marT="38856" marB="0">
                    <a:solidFill>
                      <a:srgbClr val="76BEEA"/>
                    </a:solidFill>
                  </a:tcPr>
                </a:tc>
                <a:extLst>
                  <a:ext uri="{0D108BD9-81ED-4DB2-BD59-A6C34878D82A}">
                    <a16:rowId xmlns:a16="http://schemas.microsoft.com/office/drawing/2014/main" val="1422671613"/>
                  </a:ext>
                </a:extLst>
              </a:tr>
              <a:tr h="406286">
                <a:tc>
                  <a:txBody>
                    <a:bodyPr/>
                    <a:lstStyle/>
                    <a:p>
                      <a:r>
                        <a:rPr lang="en-GB" sz="1100" baseline="0" dirty="0"/>
                        <a:t>Visit </a:t>
                      </a:r>
                      <a:r>
                        <a:rPr lang="en-GB" sz="1100" baseline="0" dirty="0">
                          <a:hlinkClick r:id="rId2"/>
                        </a:rPr>
                        <a:t>www.tafensw.edu.au</a:t>
                      </a:r>
                      <a:r>
                        <a:rPr lang="en-GB" sz="1100" baseline="0" dirty="0"/>
                        <a:t> and search for the course number to enrol online OR call 131601 </a:t>
                      </a:r>
                      <a:endParaRPr lang="en-AU" sz="1100" dirty="0"/>
                    </a:p>
                  </a:txBody>
                  <a:tcPr marL="38856" marR="38856" marT="38856" marB="0"/>
                </a:tc>
                <a:extLst>
                  <a:ext uri="{0D108BD9-81ED-4DB2-BD59-A6C34878D82A}">
                    <a16:rowId xmlns:a16="http://schemas.microsoft.com/office/drawing/2014/main" val="557472991"/>
                  </a:ext>
                </a:extLst>
              </a:tr>
            </a:tbl>
          </a:graphicData>
        </a:graphic>
      </p:graphicFrame>
      <p:pic>
        <p:nvPicPr>
          <p:cNvPr id="3" name="Picture 2"/>
          <p:cNvPicPr>
            <a:picLocks noChangeAspect="1"/>
          </p:cNvPicPr>
          <p:nvPr/>
        </p:nvPicPr>
        <p:blipFill>
          <a:blip r:embed="rId3"/>
          <a:stretch>
            <a:fillRect/>
          </a:stretch>
        </p:blipFill>
        <p:spPr>
          <a:xfrm>
            <a:off x="5849937" y="402211"/>
            <a:ext cx="1404938" cy="266938"/>
          </a:xfrm>
          <a:prstGeom prst="rect">
            <a:avLst/>
          </a:prstGeom>
        </p:spPr>
      </p:pic>
      <p:sp>
        <p:nvSpPr>
          <p:cNvPr id="4" name="Rectangle 3"/>
          <p:cNvSpPr/>
          <p:nvPr/>
        </p:nvSpPr>
        <p:spPr>
          <a:xfrm>
            <a:off x="177800" y="101600"/>
            <a:ext cx="7381875" cy="46300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AU"/>
          </a:p>
        </p:txBody>
      </p:sp>
      <p:graphicFrame>
        <p:nvGraphicFramePr>
          <p:cNvPr id="5" name="Table 4"/>
          <p:cNvGraphicFramePr>
            <a:graphicFrameLocks noGrp="1"/>
          </p:cNvGraphicFramePr>
          <p:nvPr>
            <p:extLst>
              <p:ext uri="{D42A27DB-BD31-4B8C-83A1-F6EECF244321}">
                <p14:modId xmlns:p14="http://schemas.microsoft.com/office/powerpoint/2010/main" val="3977874697"/>
              </p:ext>
            </p:extLst>
          </p:nvPr>
        </p:nvGraphicFramePr>
        <p:xfrm>
          <a:off x="296227" y="486208"/>
          <a:ext cx="6958648" cy="6068355"/>
        </p:xfrm>
        <a:graphic>
          <a:graphicData uri="http://schemas.openxmlformats.org/drawingml/2006/table">
            <a:tbl>
              <a:tblPr firstRow="1" bandRow="1">
                <a:tableStyleId>{7DF18680-E054-41AD-8BC1-D1AEF772440D}</a:tableStyleId>
              </a:tblPr>
              <a:tblGrid>
                <a:gridCol w="2660333">
                  <a:extLst>
                    <a:ext uri="{9D8B030D-6E8A-4147-A177-3AD203B41FA5}">
                      <a16:colId xmlns:a16="http://schemas.microsoft.com/office/drawing/2014/main" val="277491435"/>
                    </a:ext>
                  </a:extLst>
                </a:gridCol>
                <a:gridCol w="4298315">
                  <a:extLst>
                    <a:ext uri="{9D8B030D-6E8A-4147-A177-3AD203B41FA5}">
                      <a16:colId xmlns:a16="http://schemas.microsoft.com/office/drawing/2014/main" val="2977561635"/>
                    </a:ext>
                  </a:extLst>
                </a:gridCol>
              </a:tblGrid>
              <a:tr h="298652">
                <a:tc>
                  <a:txBody>
                    <a:bodyPr/>
                    <a:lstStyle/>
                    <a:p>
                      <a:r>
                        <a:rPr lang="en-AU" sz="1100" dirty="0">
                          <a:solidFill>
                            <a:schemeClr val="tx1"/>
                          </a:solidFill>
                        </a:rPr>
                        <a:t>Course name</a:t>
                      </a:r>
                    </a:p>
                  </a:txBody>
                  <a:tcPr marL="38856" marR="38856" marT="49347" marB="49347">
                    <a:solidFill>
                      <a:srgbClr val="76BEEA"/>
                    </a:solidFill>
                  </a:tcPr>
                </a:tc>
                <a:tc>
                  <a:txBody>
                    <a:bodyPr/>
                    <a:lstStyle/>
                    <a:p>
                      <a:r>
                        <a:rPr lang="en-AU" sz="1100" dirty="0">
                          <a:solidFill>
                            <a:schemeClr val="tx1"/>
                          </a:solidFill>
                        </a:rPr>
                        <a:t>Description</a:t>
                      </a:r>
                    </a:p>
                  </a:txBody>
                  <a:tcPr marL="38856" marR="38856" marT="49347" marB="49347">
                    <a:solidFill>
                      <a:srgbClr val="76BEEA"/>
                    </a:solidFill>
                  </a:tcPr>
                </a:tc>
                <a:extLst>
                  <a:ext uri="{0D108BD9-81ED-4DB2-BD59-A6C34878D82A}">
                    <a16:rowId xmlns:a16="http://schemas.microsoft.com/office/drawing/2014/main" val="837184624"/>
                  </a:ext>
                </a:extLst>
              </a:tr>
              <a:tr h="526074">
                <a:tc>
                  <a:txBody>
                    <a:bodyPr/>
                    <a:lstStyle/>
                    <a:p>
                      <a:r>
                        <a:rPr lang="en-AU" sz="1100" b="1" dirty="0"/>
                        <a:t>Certificate II in Applied Digital Technologies</a:t>
                      </a:r>
                    </a:p>
                    <a:p>
                      <a:r>
                        <a:rPr lang="en-AU" sz="1100" b="1" dirty="0"/>
                        <a:t>For more information or to enrol </a:t>
                      </a:r>
                    </a:p>
                    <a:p>
                      <a:r>
                        <a:rPr lang="en-GB" sz="1100" b="1" dirty="0">
                          <a:hlinkClick r:id="rId4"/>
                        </a:rPr>
                        <a:t>           </a:t>
                      </a:r>
                    </a:p>
                    <a:p>
                      <a:endParaRPr lang="en-GB" sz="1100" b="1" dirty="0">
                        <a:hlinkClick r:id="rId4"/>
                      </a:endParaRPr>
                    </a:p>
                    <a:p>
                      <a:pPr algn="ctr"/>
                      <a:r>
                        <a:rPr lang="en-GB" sz="1100" b="1" dirty="0">
                          <a:hlinkClick r:id="rId4"/>
                        </a:rPr>
                        <a:t>CLICK HERE TO ENROL </a:t>
                      </a:r>
                      <a:endParaRPr lang="en-AU" sz="1100" b="1" dirty="0"/>
                    </a:p>
                  </a:txBody>
                  <a:tcPr marL="38856" marR="38856" marT="38856" marB="0"/>
                </a:tc>
                <a:tc>
                  <a:txBody>
                    <a:bodyPr/>
                    <a:lstStyle/>
                    <a:p>
                      <a:r>
                        <a:rPr lang="en-GB" sz="1100" b="0" i="0" kern="1200" dirty="0">
                          <a:solidFill>
                            <a:schemeClr val="dk1"/>
                          </a:solidFill>
                          <a:effectLst/>
                          <a:latin typeface="+mn-lt"/>
                          <a:ea typeface="+mn-ea"/>
                          <a:cs typeface="+mn-cs"/>
                        </a:rPr>
                        <a:t>The nationally recognised Certificate II in Applied Digital Technologies prepares you with digital skills. Learn how to use computer operating systems, identify online security threats, and create spreadsheets and presentations. </a:t>
                      </a:r>
                    </a:p>
                    <a:p>
                      <a:r>
                        <a:rPr lang="en-GB" sz="1100" b="0" i="0" kern="1200" dirty="0">
                          <a:solidFill>
                            <a:schemeClr val="dk1"/>
                          </a:solidFill>
                          <a:effectLst/>
                          <a:latin typeface="+mn-lt"/>
                          <a:ea typeface="+mn-ea"/>
                          <a:cs typeface="+mn-cs"/>
                        </a:rPr>
                        <a:t>Through a mix of theory and practical coursework, learn to:</a:t>
                      </a:r>
                    </a:p>
                    <a:p>
                      <a:r>
                        <a:rPr lang="en-GB" sz="1100" b="0" i="0" kern="1200" dirty="0">
                          <a:solidFill>
                            <a:schemeClr val="dk1"/>
                          </a:solidFill>
                          <a:effectLst/>
                          <a:latin typeface="+mn-lt"/>
                          <a:ea typeface="+mn-ea"/>
                          <a:cs typeface="+mn-cs"/>
                        </a:rPr>
                        <a:t>Use computer operating systems and hardware</a:t>
                      </a:r>
                    </a:p>
                    <a:p>
                      <a:r>
                        <a:rPr lang="en-GB" sz="1100" b="0" i="0" kern="1200" dirty="0">
                          <a:solidFill>
                            <a:schemeClr val="dk1"/>
                          </a:solidFill>
                          <a:effectLst/>
                          <a:latin typeface="+mn-lt"/>
                          <a:ea typeface="+mn-ea"/>
                          <a:cs typeface="+mn-cs"/>
                        </a:rPr>
                        <a:t>Identify cyber security threats</a:t>
                      </a:r>
                    </a:p>
                    <a:p>
                      <a:r>
                        <a:rPr lang="en-GB" sz="1100" b="0" i="0" kern="1200" dirty="0">
                          <a:solidFill>
                            <a:schemeClr val="dk1"/>
                          </a:solidFill>
                          <a:effectLst/>
                          <a:latin typeface="+mn-lt"/>
                          <a:ea typeface="+mn-ea"/>
                          <a:cs typeface="+mn-cs"/>
                        </a:rPr>
                        <a:t>Install and use software</a:t>
                      </a:r>
                    </a:p>
                    <a:p>
                      <a:r>
                        <a:rPr lang="en-GB" sz="1100" b="0" i="0" kern="1200" dirty="0">
                          <a:solidFill>
                            <a:schemeClr val="dk1"/>
                          </a:solidFill>
                          <a:effectLst/>
                          <a:latin typeface="+mn-lt"/>
                          <a:ea typeface="+mn-ea"/>
                          <a:cs typeface="+mn-cs"/>
                        </a:rPr>
                        <a:t>Operate a digital media technology</a:t>
                      </a:r>
                      <a:endParaRPr lang="en-AU" sz="1100" b="0" i="0" kern="1200" baseline="0" dirty="0">
                        <a:solidFill>
                          <a:schemeClr val="dk1"/>
                        </a:solidFill>
                        <a:effectLst/>
                        <a:latin typeface="+mn-lt"/>
                        <a:ea typeface="+mn-ea"/>
                        <a:cs typeface="+mn-cs"/>
                      </a:endParaRPr>
                    </a:p>
                    <a:p>
                      <a:endParaRPr lang="en-GB" sz="1100" b="0" i="0" kern="1200" dirty="0">
                        <a:solidFill>
                          <a:schemeClr val="dk1"/>
                        </a:solidFill>
                        <a:effectLst/>
                        <a:latin typeface="+mn-lt"/>
                        <a:ea typeface="+mn-ea"/>
                        <a:cs typeface="+mn-cs"/>
                      </a:endParaRPr>
                    </a:p>
                  </a:txBody>
                  <a:tcPr marL="38856" marR="38856" marT="38856" marB="0"/>
                </a:tc>
                <a:extLst>
                  <a:ext uri="{0D108BD9-81ED-4DB2-BD59-A6C34878D82A}">
                    <a16:rowId xmlns:a16="http://schemas.microsoft.com/office/drawing/2014/main" val="3979601462"/>
                  </a:ext>
                </a:extLst>
              </a:tr>
              <a:tr h="2003911">
                <a:tc>
                  <a:txBody>
                    <a:bodyPr/>
                    <a:lstStyle/>
                    <a:p>
                      <a:r>
                        <a:rPr lang="en-AU" sz="1100" b="1" dirty="0"/>
                        <a:t>Certificate III in Information Technology</a:t>
                      </a:r>
                    </a:p>
                    <a:p>
                      <a:endParaRPr lang="en-AU" sz="1100" dirty="0"/>
                    </a:p>
                    <a:p>
                      <a:r>
                        <a:rPr lang="en-AU" sz="1100" b="1" dirty="0"/>
                        <a:t>Select from one of the following areas</a:t>
                      </a:r>
                    </a:p>
                    <a:p>
                      <a:pPr marL="664892" lvl="1" indent="-171450">
                        <a:buFont typeface="Arial" panose="020B0604020202020204" pitchFamily="34" charset="0"/>
                        <a:buChar char="•"/>
                      </a:pPr>
                      <a:r>
                        <a:rPr lang="en-AU" sz="1100" dirty="0"/>
                        <a:t>Computer</a:t>
                      </a:r>
                      <a:r>
                        <a:rPr lang="en-AU" sz="1100" baseline="0" dirty="0"/>
                        <a:t> Support/General</a:t>
                      </a:r>
                    </a:p>
                    <a:p>
                      <a:pPr marL="664892" lvl="1" indent="-171450">
                        <a:buFont typeface="Arial" panose="020B0604020202020204" pitchFamily="34" charset="0"/>
                        <a:buChar char="•"/>
                      </a:pPr>
                      <a:r>
                        <a:rPr lang="en-AU" sz="1100" baseline="0" dirty="0"/>
                        <a:t>Cyber Security</a:t>
                      </a:r>
                    </a:p>
                    <a:p>
                      <a:pPr marL="664892" lvl="1" indent="-171450">
                        <a:buFont typeface="Arial" panose="020B0604020202020204" pitchFamily="34" charset="0"/>
                        <a:buChar char="•"/>
                      </a:pPr>
                      <a:r>
                        <a:rPr lang="en-AU" sz="1100" baseline="0" dirty="0"/>
                        <a:t>Game Design</a:t>
                      </a:r>
                    </a:p>
                    <a:p>
                      <a:pPr marL="664892" lvl="1" indent="-171450">
                        <a:buFont typeface="Arial" panose="020B0604020202020204" pitchFamily="34" charset="0"/>
                        <a:buChar char="•"/>
                      </a:pPr>
                      <a:r>
                        <a:rPr lang="en-AU" sz="1100" baseline="0" dirty="0"/>
                        <a:t>Networking</a:t>
                      </a:r>
                    </a:p>
                    <a:p>
                      <a:pPr marL="664892" lvl="1" indent="-171450">
                        <a:buFont typeface="Arial" panose="020B0604020202020204" pitchFamily="34" charset="0"/>
                        <a:buChar char="•"/>
                      </a:pPr>
                      <a:r>
                        <a:rPr lang="en-AU" sz="1100" baseline="0" dirty="0"/>
                        <a:t>Web Development</a:t>
                      </a:r>
                    </a:p>
                    <a:p>
                      <a:pPr marL="493442" lvl="1" indent="0" algn="ctr">
                        <a:buFont typeface="Arial" panose="020B0604020202020204" pitchFamily="34" charset="0"/>
                        <a:buNone/>
                      </a:pPr>
                      <a:endParaRPr lang="en-AU" sz="1100" b="1" baseline="0" dirty="0">
                        <a:hlinkClick r:id="rId5"/>
                      </a:endParaRPr>
                    </a:p>
                    <a:p>
                      <a:pPr marL="493442" lvl="1" indent="0" algn="l">
                        <a:buFont typeface="Arial" panose="020B0604020202020204" pitchFamily="34" charset="0"/>
                        <a:buNone/>
                      </a:pPr>
                      <a:r>
                        <a:rPr lang="en-AU" sz="1100" b="1" baseline="0" dirty="0">
                          <a:hlinkClick r:id="rId5"/>
                        </a:rPr>
                        <a:t>CLICK HERE TO ENROL</a:t>
                      </a:r>
                      <a:br>
                        <a:rPr lang="en-AU" sz="1100" baseline="0" dirty="0"/>
                      </a:br>
                      <a:endParaRPr lang="en-AU" sz="1100" baseline="0" dirty="0"/>
                    </a:p>
                  </a:txBody>
                  <a:tcPr marL="38856" marR="38856" marT="38856" marB="0"/>
                </a:tc>
                <a:tc>
                  <a:txBody>
                    <a:bodyPr/>
                    <a:lstStyle/>
                    <a:p>
                      <a:r>
                        <a:rPr lang="en-US" sz="1100" dirty="0"/>
                        <a:t>This course can</a:t>
                      </a:r>
                      <a:r>
                        <a:rPr lang="en-US" sz="1100" baseline="0" dirty="0"/>
                        <a:t> lead to a career as an </a:t>
                      </a:r>
                      <a:r>
                        <a:rPr lang="en-US" sz="1100" dirty="0"/>
                        <a:t>IT technician, IT support, help desk officer, or ICT customer service representative. </a:t>
                      </a:r>
                    </a:p>
                    <a:p>
                      <a:endParaRPr lang="en-US" sz="1100" dirty="0"/>
                    </a:p>
                    <a:p>
                      <a:r>
                        <a:rPr lang="en-US" sz="1100" dirty="0"/>
                        <a:t>Through a mix of theory and practical coursework, learn to:</a:t>
                      </a:r>
                    </a:p>
                    <a:p>
                      <a:pPr marL="171450" indent="-171450">
                        <a:buFont typeface="Arial" panose="020B0604020202020204" pitchFamily="34" charset="0"/>
                        <a:buChar char="•"/>
                      </a:pPr>
                      <a:r>
                        <a:rPr lang="en-US" sz="1100" dirty="0"/>
                        <a:t>Use critical thinking skills</a:t>
                      </a:r>
                    </a:p>
                    <a:p>
                      <a:pPr marL="171450" indent="-171450">
                        <a:buFont typeface="Arial" panose="020B0604020202020204" pitchFamily="34" charset="0"/>
                        <a:buChar char="•"/>
                      </a:pPr>
                      <a:r>
                        <a:rPr lang="en-US" sz="1100" dirty="0"/>
                        <a:t>Securely manage sensitive and personally identifiable information</a:t>
                      </a:r>
                    </a:p>
                    <a:p>
                      <a:pPr marL="171450" indent="-171450">
                        <a:buFont typeface="Arial" panose="020B0604020202020204" pitchFamily="34" charset="0"/>
                        <a:buChar char="•"/>
                      </a:pPr>
                      <a:r>
                        <a:rPr lang="en-US" sz="1100" dirty="0"/>
                        <a:t>Apply introductory programming techniques</a:t>
                      </a:r>
                    </a:p>
                    <a:p>
                      <a:pPr marL="171450" indent="-171450">
                        <a:buFont typeface="Arial" panose="020B0604020202020204" pitchFamily="34" charset="0"/>
                        <a:buChar char="•"/>
                      </a:pPr>
                      <a:r>
                        <a:rPr lang="en-US" sz="1100" dirty="0"/>
                        <a:t>Liaise with clients and provide advice</a:t>
                      </a:r>
                    </a:p>
                    <a:p>
                      <a:pPr marL="171450" indent="-171450">
                        <a:buFont typeface="Arial" panose="020B0604020202020204" pitchFamily="34" charset="0"/>
                        <a:buChar char="•"/>
                      </a:pPr>
                      <a:r>
                        <a:rPr lang="en-US" sz="1100" dirty="0"/>
                        <a:t>Work collaboratively as part of a team</a:t>
                      </a:r>
                    </a:p>
                    <a:p>
                      <a:pPr marL="171450" indent="-171450">
                        <a:buFont typeface="Arial" panose="020B0604020202020204" pitchFamily="34" charset="0"/>
                        <a:buChar char="•"/>
                      </a:pPr>
                      <a:r>
                        <a:rPr lang="en-US" sz="1100" dirty="0"/>
                        <a:t>Adhere to ethics and privacy policies within the industry</a:t>
                      </a:r>
                    </a:p>
                    <a:p>
                      <a:pPr marL="0" indent="0">
                        <a:buFont typeface="Arial" panose="020B0604020202020204" pitchFamily="34" charset="0"/>
                        <a:buNone/>
                      </a:pPr>
                      <a:r>
                        <a:rPr lang="en-US" sz="1100" dirty="0"/>
                        <a:t>Electives will be selected in the areas listed on the left. </a:t>
                      </a:r>
                      <a:endParaRPr lang="en-AU" sz="1100" dirty="0"/>
                    </a:p>
                  </a:txBody>
                  <a:tcPr marL="38856" marR="38856" marT="38856" marB="0"/>
                </a:tc>
                <a:extLst>
                  <a:ext uri="{0D108BD9-81ED-4DB2-BD59-A6C34878D82A}">
                    <a16:rowId xmlns:a16="http://schemas.microsoft.com/office/drawing/2014/main" val="1459912392"/>
                  </a:ext>
                </a:extLst>
              </a:tr>
              <a:tr h="2003911">
                <a:tc>
                  <a:txBody>
                    <a:bodyPr/>
                    <a:lstStyle/>
                    <a:p>
                      <a:r>
                        <a:rPr lang="en-AU" sz="1100" b="1" dirty="0"/>
                        <a:t>Certificate IV in Information Technology</a:t>
                      </a:r>
                    </a:p>
                    <a:p>
                      <a:endParaRPr lang="en-AU" sz="1100" dirty="0"/>
                    </a:p>
                    <a:p>
                      <a:r>
                        <a:rPr lang="en-AU" sz="1100" b="1" dirty="0"/>
                        <a:t>Select from one of the following areas</a:t>
                      </a:r>
                    </a:p>
                    <a:p>
                      <a:pPr marL="664892" lvl="1" indent="-171450">
                        <a:buFont typeface="Arial" panose="020B0604020202020204" pitchFamily="34" charset="0"/>
                        <a:buChar char="•"/>
                      </a:pPr>
                      <a:r>
                        <a:rPr lang="en-AU" sz="1100" dirty="0"/>
                        <a:t>General</a:t>
                      </a:r>
                      <a:endParaRPr lang="en-AU" sz="1100" baseline="0" dirty="0"/>
                    </a:p>
                    <a:p>
                      <a:pPr marL="664892" lvl="1" indent="-171450">
                        <a:buFont typeface="Arial" panose="020B0604020202020204" pitchFamily="34" charset="0"/>
                        <a:buChar char="•"/>
                      </a:pPr>
                      <a:r>
                        <a:rPr lang="en-AU" sz="1100" baseline="0" dirty="0"/>
                        <a:t>Networking</a:t>
                      </a:r>
                    </a:p>
                    <a:p>
                      <a:pPr marL="664892" lvl="1" indent="-171450">
                        <a:buFont typeface="Arial" panose="020B0604020202020204" pitchFamily="34" charset="0"/>
                        <a:buChar char="•"/>
                      </a:pPr>
                      <a:r>
                        <a:rPr lang="en-AU" sz="1100" baseline="0" dirty="0"/>
                        <a:t>Programming</a:t>
                      </a:r>
                    </a:p>
                    <a:p>
                      <a:pPr marL="664892" lvl="1" indent="-171450">
                        <a:buFont typeface="Arial" panose="020B0604020202020204" pitchFamily="34" charset="0"/>
                        <a:buChar char="•"/>
                      </a:pPr>
                      <a:r>
                        <a:rPr lang="en-AU" sz="1100" baseline="0" dirty="0"/>
                        <a:t>System Administration Support</a:t>
                      </a:r>
                    </a:p>
                    <a:p>
                      <a:pPr marL="664892" lvl="1" indent="-171450">
                        <a:buFont typeface="Arial" panose="020B0604020202020204" pitchFamily="34" charset="0"/>
                        <a:buChar char="•"/>
                      </a:pPr>
                      <a:r>
                        <a:rPr lang="en-AU" sz="1100" baseline="0" dirty="0"/>
                        <a:t>Web Development</a:t>
                      </a:r>
                    </a:p>
                    <a:p>
                      <a:pPr marL="664892" lvl="1" indent="-171450">
                        <a:buFont typeface="Arial" panose="020B0604020202020204" pitchFamily="34" charset="0"/>
                        <a:buChar char="•"/>
                      </a:pPr>
                      <a:endParaRPr lang="en-AU" sz="1100" baseline="0" dirty="0"/>
                    </a:p>
                    <a:p>
                      <a:pPr marL="493442" lvl="1" indent="0">
                        <a:buFont typeface="Arial" panose="020B0604020202020204" pitchFamily="34" charset="0"/>
                        <a:buNone/>
                      </a:pPr>
                      <a:r>
                        <a:rPr lang="en-AU" sz="1100" b="1" baseline="0" dirty="0">
                          <a:hlinkClick r:id="rId6"/>
                        </a:rPr>
                        <a:t>CLICK HERE TO ENROL</a:t>
                      </a:r>
                      <a:br>
                        <a:rPr lang="en-AU" sz="1100" baseline="0" dirty="0"/>
                      </a:br>
                      <a:endParaRPr lang="en-AU" sz="1100" dirty="0"/>
                    </a:p>
                  </a:txBody>
                  <a:tcPr marL="38856" marR="38856" marT="38856" marB="0"/>
                </a:tc>
                <a:tc>
                  <a:txBody>
                    <a:bodyPr/>
                    <a:lstStyle/>
                    <a:p>
                      <a:r>
                        <a:rPr lang="en-US" sz="1100" dirty="0"/>
                        <a:t>Certificate IV in Information Technology provides you with skills to advance your IT career into roles such as technical support or web administration. Whether your interests lie in game development, programming or databases, you'll gain the specialist knowledge to succeed.</a:t>
                      </a:r>
                    </a:p>
                    <a:p>
                      <a:endParaRPr lang="en-US" sz="1100" dirty="0"/>
                    </a:p>
                    <a:p>
                      <a:r>
                        <a:rPr lang="en-US" sz="1100" dirty="0"/>
                        <a:t>Through a mix of theory and practical coursework, learn to:</a:t>
                      </a:r>
                    </a:p>
                    <a:p>
                      <a:pPr marL="171450" indent="-171450">
                        <a:buFont typeface="Arial" panose="020B0604020202020204" pitchFamily="34" charset="0"/>
                        <a:buChar char="•"/>
                      </a:pPr>
                      <a:r>
                        <a:rPr lang="en-US" sz="1100" dirty="0"/>
                        <a:t>Identify and resolve client ICT problems</a:t>
                      </a:r>
                    </a:p>
                    <a:p>
                      <a:pPr marL="171450" indent="-171450">
                        <a:buFont typeface="Arial" panose="020B0604020202020204" pitchFamily="34" charset="0"/>
                        <a:buChar char="•"/>
                      </a:pPr>
                      <a:r>
                        <a:rPr lang="en-US" sz="1100" dirty="0"/>
                        <a:t>Use introductory level coding techniques</a:t>
                      </a:r>
                    </a:p>
                    <a:p>
                      <a:pPr marL="171450" indent="-171450">
                        <a:buFont typeface="Arial" panose="020B0604020202020204" pitchFamily="34" charset="0"/>
                        <a:buChar char="•"/>
                      </a:pPr>
                      <a:r>
                        <a:rPr lang="en-US" sz="1100" dirty="0"/>
                        <a:t>Contribute to cyber security risk management</a:t>
                      </a:r>
                    </a:p>
                    <a:p>
                      <a:pPr marL="171450" indent="-171450">
                        <a:buFont typeface="Arial" panose="020B0604020202020204" pitchFamily="34" charset="0"/>
                        <a:buChar char="•"/>
                      </a:pPr>
                      <a:r>
                        <a:rPr lang="en-US" sz="1100" dirty="0"/>
                        <a:t>Comply with IP, ethics and privacy policies in ICT environments</a:t>
                      </a:r>
                    </a:p>
                    <a:p>
                      <a:pPr marL="171450" indent="-171450">
                        <a:buFont typeface="Arial" panose="020B0604020202020204" pitchFamily="34" charset="0"/>
                        <a:buChar char="•"/>
                      </a:pPr>
                      <a:r>
                        <a:rPr lang="en-US" sz="1100" dirty="0"/>
                        <a:t>Identify and evaluate emerging technologies and practices</a:t>
                      </a:r>
                      <a:endParaRPr lang="en-AU" sz="1100" dirty="0"/>
                    </a:p>
                  </a:txBody>
                  <a:tcPr marL="38856" marR="38856" marT="38856" marB="0"/>
                </a:tc>
                <a:extLst>
                  <a:ext uri="{0D108BD9-81ED-4DB2-BD59-A6C34878D82A}">
                    <a16:rowId xmlns:a16="http://schemas.microsoft.com/office/drawing/2014/main" val="3925975450"/>
                  </a:ext>
                </a:extLst>
              </a:tr>
            </a:tbl>
          </a:graphicData>
        </a:graphic>
      </p:graphicFrame>
    </p:spTree>
    <p:extLst>
      <p:ext uri="{BB962C8B-B14F-4D97-AF65-F5344CB8AC3E}">
        <p14:creationId xmlns:p14="http://schemas.microsoft.com/office/powerpoint/2010/main" val="9552784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gt;&lt;object type=&quot;8&quot; unique_id=&quot;10006&quot;&gt;&lt;/object&gt;&lt;/object&gt;&lt;/database&gt;"/>
  <p:tag name="MMPROD_NEXTUNIQUEID" val="10010"/>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5C41824D9B5F1428A5BD6D4643F0EA9" ma:contentTypeVersion="11" ma:contentTypeDescription="Create a new document." ma:contentTypeScope="" ma:versionID="dfcad718d2068dc02dc6292df2f5a7ec">
  <xsd:schema xmlns:xsd="http://www.w3.org/2001/XMLSchema" xmlns:xs="http://www.w3.org/2001/XMLSchema" xmlns:p="http://schemas.microsoft.com/office/2006/metadata/properties" xmlns:ns2="ae8fd916-1c8b-49a4-9e45-921fd8ed8828" targetNamespace="http://schemas.microsoft.com/office/2006/metadata/properties" ma:root="true" ma:fieldsID="61af5b11e4dcb9eb90f016ad0ff4c948" ns2:_="">
    <xsd:import namespace="ae8fd916-1c8b-49a4-9e45-921fd8ed882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DateTaken"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e8fd916-1c8b-49a4-9e45-921fd8ed88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2ED2AFD-D770-4FA7-A71D-AB0C9ADB1DE5}">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ae8fd916-1c8b-49a4-9e45-921fd8ed8828"/>
    <ds:schemaRef ds:uri="http://www.w3.org/XML/1998/namespace"/>
  </ds:schemaRefs>
</ds:datastoreItem>
</file>

<file path=customXml/itemProps2.xml><?xml version="1.0" encoding="utf-8"?>
<ds:datastoreItem xmlns:ds="http://schemas.openxmlformats.org/officeDocument/2006/customXml" ds:itemID="{A476FD07-7993-4535-B290-7B18A850BDFA}">
  <ds:schemaRefs>
    <ds:schemaRef ds:uri="http://schemas.microsoft.com/sharepoint/v3/contenttype/forms"/>
  </ds:schemaRefs>
</ds:datastoreItem>
</file>

<file path=customXml/itemProps3.xml><?xml version="1.0" encoding="utf-8"?>
<ds:datastoreItem xmlns:ds="http://schemas.openxmlformats.org/officeDocument/2006/customXml" ds:itemID="{D873C032-641A-4015-8921-4BC6A0254F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e8fd916-1c8b-49a4-9e45-921fd8ed88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6740</TotalTime>
  <Words>596</Words>
  <Application>Microsoft Office PowerPoint</Application>
  <PresentationFormat>Custom</PresentationFormat>
  <Paragraphs>130</Paragraphs>
  <Slides>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PowerPoint Presentation</vt:lpstr>
      <vt:lpstr>PowerPoint Presentation</vt:lpstr>
    </vt:vector>
  </TitlesOfParts>
  <Company>nsw dec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wsi tafe</dc:creator>
  <cp:lastModifiedBy>Simone Bartman</cp:lastModifiedBy>
  <cp:revision>258</cp:revision>
  <dcterms:created xsi:type="dcterms:W3CDTF">2015-06-10T06:09:22Z</dcterms:created>
  <dcterms:modified xsi:type="dcterms:W3CDTF">2021-12-16T02:49:28Z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24e982-4ed1-4819-8c70-4a27f3d38393_Enabled">
    <vt:lpwstr>true</vt:lpwstr>
  </property>
  <property fmtid="{D5CDD505-2E9C-101B-9397-08002B2CF9AE}" pid="3" name="MSIP_Label_1124e982-4ed1-4819-8c70-4a27f3d38393_SetDate">
    <vt:lpwstr>2019-12-13T01:05:19Z</vt:lpwstr>
  </property>
  <property fmtid="{D5CDD505-2E9C-101B-9397-08002B2CF9AE}" pid="4" name="MSIP_Label_1124e982-4ed1-4819-8c70-4a27f3d38393_Method">
    <vt:lpwstr>Standard</vt:lpwstr>
  </property>
  <property fmtid="{D5CDD505-2E9C-101B-9397-08002B2CF9AE}" pid="5" name="MSIP_Label_1124e982-4ed1-4819-8c70-4a27f3d38393_Name">
    <vt:lpwstr>No DLM Required</vt:lpwstr>
  </property>
  <property fmtid="{D5CDD505-2E9C-101B-9397-08002B2CF9AE}" pid="6" name="MSIP_Label_1124e982-4ed1-4819-8c70-4a27f3d38393_SiteId">
    <vt:lpwstr>19537222-55d7-4581-84fb-c2da6e835c74</vt:lpwstr>
  </property>
  <property fmtid="{D5CDD505-2E9C-101B-9397-08002B2CF9AE}" pid="7" name="MSIP_Label_1124e982-4ed1-4819-8c70-4a27f3d38393_ActionId">
    <vt:lpwstr>cda80a3b-2a34-4993-ae50-00002d6c3403</vt:lpwstr>
  </property>
  <property fmtid="{D5CDD505-2E9C-101B-9397-08002B2CF9AE}" pid="8" name="MSIP_Label_1124e982-4ed1-4819-8c70-4a27f3d38393_ContentBits">
    <vt:lpwstr>0</vt:lpwstr>
  </property>
  <property fmtid="{D5CDD505-2E9C-101B-9397-08002B2CF9AE}" pid="9" name="ContentTypeId">
    <vt:lpwstr>0x01010065C41824D9B5F1428A5BD6D4643F0EA9</vt:lpwstr>
  </property>
  <property fmtid="{D5CDD505-2E9C-101B-9397-08002B2CF9AE}" pid="10" name="Order">
    <vt:r8>16100</vt:r8>
  </property>
  <property fmtid="{D5CDD505-2E9C-101B-9397-08002B2CF9AE}" pid="11" name="_ExtendedDescription">
    <vt:lpwstr/>
  </property>
  <property fmtid="{D5CDD505-2E9C-101B-9397-08002B2CF9AE}" pid="12" name="ComplianceAssetId">
    <vt:lpwstr/>
  </property>
</Properties>
</file>